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  <p:sldId id="266" r:id="rId11"/>
    <p:sldId id="267" r:id="rId12"/>
    <p:sldId id="272" r:id="rId13"/>
    <p:sldId id="260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4AD-5E85-468B-A378-3EA7EC2FD419}" type="datetimeFigureOut">
              <a:rPr kumimoji="1" lang="ja-JP" altLang="en-US" smtClean="0"/>
              <a:t>2014/4/22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00F5-81DD-4892-A50F-670CB0F0E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15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4AD-5E85-468B-A378-3EA7EC2FD419}" type="datetimeFigureOut">
              <a:rPr kumimoji="1" lang="ja-JP" altLang="en-US" smtClean="0"/>
              <a:t>2014/4/22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00F5-81DD-4892-A50F-670CB0F0E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65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4AD-5E85-468B-A378-3EA7EC2FD419}" type="datetimeFigureOut">
              <a:rPr kumimoji="1" lang="ja-JP" altLang="en-US" smtClean="0"/>
              <a:t>2014/4/22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00F5-81DD-4892-A50F-670CB0F0E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21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4AD-5E85-468B-A378-3EA7EC2FD419}" type="datetimeFigureOut">
              <a:rPr kumimoji="1" lang="ja-JP" altLang="en-US" smtClean="0"/>
              <a:t>2014/4/22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00F5-81DD-4892-A50F-670CB0F0E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42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4AD-5E85-468B-A378-3EA7EC2FD419}" type="datetimeFigureOut">
              <a:rPr kumimoji="1" lang="ja-JP" altLang="en-US" smtClean="0"/>
              <a:t>2014/4/22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00F5-81DD-4892-A50F-670CB0F0E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06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4AD-5E85-468B-A378-3EA7EC2FD419}" type="datetimeFigureOut">
              <a:rPr kumimoji="1" lang="ja-JP" altLang="en-US" smtClean="0"/>
              <a:t>2014/4/22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00F5-81DD-4892-A50F-670CB0F0E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38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4AD-5E85-468B-A378-3EA7EC2FD419}" type="datetimeFigureOut">
              <a:rPr kumimoji="1" lang="ja-JP" altLang="en-US" smtClean="0"/>
              <a:t>2014/4/22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00F5-81DD-4892-A50F-670CB0F0E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37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4AD-5E85-468B-A378-3EA7EC2FD419}" type="datetimeFigureOut">
              <a:rPr kumimoji="1" lang="ja-JP" altLang="en-US" smtClean="0"/>
              <a:t>2014/4/22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00F5-81DD-4892-A50F-670CB0F0E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23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4AD-5E85-468B-A378-3EA7EC2FD419}" type="datetimeFigureOut">
              <a:rPr kumimoji="1" lang="ja-JP" altLang="en-US" smtClean="0"/>
              <a:t>2014/4/22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00F5-81DD-4892-A50F-670CB0F0E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476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4AD-5E85-468B-A378-3EA7EC2FD419}" type="datetimeFigureOut">
              <a:rPr kumimoji="1" lang="ja-JP" altLang="en-US" smtClean="0"/>
              <a:t>2014/4/22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00F5-81DD-4892-A50F-670CB0F0E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59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B4AD-5E85-468B-A378-3EA7EC2FD419}" type="datetimeFigureOut">
              <a:rPr kumimoji="1" lang="ja-JP" altLang="en-US" smtClean="0"/>
              <a:t>2014/4/22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00F5-81DD-4892-A50F-670CB0F0E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73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FB4AD-5E85-468B-A378-3EA7EC2FD419}" type="datetimeFigureOut">
              <a:rPr kumimoji="1" lang="ja-JP" altLang="en-US" smtClean="0"/>
              <a:t>2014/4/22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800F5-81DD-4892-A50F-670CB0F0ED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98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jp/url?sa=i&amp;rct=j&amp;q=&amp;esrc=s&amp;frm=1&amp;source=images&amp;cd=&amp;cad=rja&amp;uact=8&amp;docid=YRLakCo0PRetoM&amp;tbnid=hDdLtQrPRviCtM:&amp;ved=0CAUQjRw&amp;url=http://www.edion.co.jp/contribution/ecology/ev-charge.php&amp;ei=A7xVU8iUNYr48QXxn4LoDA&amp;psig=AFQjCNFEdtaEmMWLWf6onEa3dOeInZj-vQ&amp;ust=139821397092091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.jp/url?sa=i&amp;rct=j&amp;q=&amp;esrc=s&amp;frm=1&amp;source=images&amp;cd=&amp;cad=rja&amp;uact=8&amp;docid=lT2I6wyq9EXkOM&amp;tbnid=moqRmKUysngdWM:&amp;ved=0CAUQjRw&amp;url=http://homepage3.nifty.com/tompei/WorldRobots2.htm&amp;ei=b71VU_rNB5Ki8AWTxoC4CA&amp;bvm=bv.65177938,d.dGc&amp;psig=AFQjCNHMAxa0bHqbZKXYkUz4ltRxl6Ygxw&amp;ust=139821424549729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jp/url?sa=i&amp;rct=j&amp;q=&amp;esrc=s&amp;frm=1&amp;source=images&amp;cd=&amp;cad=rja&amp;uact=8&amp;docid=NKxhdNUsWG_ZmM&amp;tbnid=d2e-Uau8t6_UJM:&amp;ved=0CAUQjRw&amp;url=http://robonable.typepad.jp/.m/report/2009/05/1-ae5c.html?locale%3Dja_JP&amp;ei=qr1VU9vML4P58QXqn4LQAw&amp;bvm=bv.65177938,d.dGc&amp;psig=AFQjCNHMAxa0bHqbZKXYkUz4ltRxl6Ygxw&amp;ust=139821424549729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&amp;esrc=s&amp;frm=1&amp;source=images&amp;cd=&amp;cad=rja&amp;uact=8&amp;docid=6Co0D1hHl28SDM&amp;tbnid=euVoMPNT7bANNM:&amp;ved=0CAUQjRw&amp;url=http://blog.livedoor.jp/hmassan/archives/500586.html&amp;ei=H7lVU5_pGce68gXzgYLIAw&amp;bvm=bv.65177938,d.dGc&amp;psig=AFQjCNF09oY79Gi5kli8MYoH9dMFTkYdZQ&amp;ust=139821327358249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.jp/url?sa=i&amp;rct=j&amp;q=&amp;esrc=s&amp;frm=1&amp;source=images&amp;cd=&amp;cad=rja&amp;uact=8&amp;docid=fGy3tBauehemYM&amp;tbnid=LxC9kZgGCF8D2M:&amp;ved=0CAUQjRw&amp;url=http://ja.wikipedia.org/wiki/%E8%87%AA%E5%8B%95%E6%94%B9%E6%9C%AD%E6%A9%9F&amp;ei=VblVU-DJBsOB8gXo8oKwCQ&amp;bvm=bv.65177938,d.dGc&amp;psig=AFQjCNFQ_4DJOVjq86eOJ_kFRExZbujANQ&amp;ust=139821332389322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jp/url?sa=i&amp;rct=j&amp;q=&amp;esrc=s&amp;frm=1&amp;source=images&amp;cd=&amp;cad=rja&amp;uact=8&amp;docid=2Bl5EnxTsy9vdM&amp;tbnid=3wXnxnrrPNB_-M:&amp;ved=0CAUQjRw&amp;url=http://www.itmedia.co.jp/news/0304/23/njbt_03.html&amp;ei=57lVU9mFJtbk8AXe6oLoAQ&amp;psig=AFQjCNFthVVbwnu3cx0autsCATmfpUAr5g&amp;ust=139821344507716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jp/url?sa=i&amp;rct=j&amp;q=&amp;esrc=s&amp;frm=1&amp;source=images&amp;cd=&amp;cad=rja&amp;uact=8&amp;docid=XImfBf_8Ais_WM&amp;tbnid=OaKlbUTfqTdwJM:&amp;ved=0CAUQjRw&amp;url=http://blog.livedoor.jp/kusosuranger/archives/24366354.html&amp;ei=c7pVU4LZFcfm8AWv3oGwAw&amp;psig=AFQjCNElCjz3fIrzBUZCHxCA6hLUE6HwlA&amp;ust=139821354702099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8640960" cy="1470025"/>
          </a:xfrm>
        </p:spPr>
        <p:txBody>
          <a:bodyPr>
            <a:noAutofit/>
          </a:bodyPr>
          <a:lstStyle/>
          <a:p>
            <a:r>
              <a:rPr kumimoji="1" lang="ja-JP" altLang="en-US" sz="5400" dirty="0" smtClean="0"/>
              <a:t>情報社会の技術を見てみよう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28180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ja-JP" altLang="en-US" sz="4400" dirty="0" smtClean="0">
                <a:solidFill>
                  <a:schemeClr val="tx1"/>
                </a:solidFill>
              </a:rPr>
              <a:t>本時の目標</a:t>
            </a:r>
            <a:endParaRPr kumimoji="1" lang="en-US" altLang="ja-JP" sz="44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4400" dirty="0">
                <a:solidFill>
                  <a:schemeClr val="tx1"/>
                </a:solidFill>
              </a:rPr>
              <a:t>身の回りにある情報に関する技術に関心を持つ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13376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2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 descr="http://www.edion.co.jp/images/contribution/ecology/img_ev-charge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385"/>
            <a:ext cx="11823714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1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219"/>
            <a:ext cx="8208912" cy="645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2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産業で活用されている情報技術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dirty="0" smtClean="0"/>
              <a:t>産業用ロボット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136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AutoShape 2" descr="data:image/jpeg;base64,/9j/4AAQSkZJRgABAQAAAQABAAD/2wCEAAkGBhQSERQUExQWFRQVGBgaFhgXGBgXGhgXHBgXGBgYGBgYGyceGBojHBcYHy8gIycpLCwsFx8xNTAqNSYrLCoBCQoKDgwOGg8PGiwkHyQsKSwpLCwsKSkpLCwpKSwpLCwsLCksLCkpLC0pLCwsKSwpLCksLCwpLCwsKSkpLCksKf/AABEIALcBEwMBIgACEQEDEQH/xAAcAAAABwEBAAAAAAAAAAAAAAAAAgMEBQYHAQj/xABJEAACAQIEAwUFBgMFBgQHAQABAhEAAwQSITEFQVEGEyJhcQcygZGhFCNCUrHRYsHwFXKCkuEWU6Ky0vEzQ3OTFyQlY4Oj0wj/xAAaAQADAQEBAQAAAAAAAAAAAAABAgMABAUG/8QALREAAgIBAwMEAQMEAwAAAAAAAAECEQMSITEEE0EUIlFhUhVCgSNicZEFMjP/2gAMAwEAAhEDEQA/AMs+xDqfpXfsI6n6U6y1wio2dFIbjCDrXfs3n9KWoUTUiZwOFTuA90zbCEZFID3G7wEKOaroMz8gdJJApnfunEGLhVW2tkDKqDlaidLfT8p3MFjT23ZVrC54QZdLhnwsXIAb+A89JEz1Bjfsrd53eU95IXKNSWOwEbzIiN5pnYo547ZLC2u2QZf+C2T9TUP/AGefzD5f61asRwe7dRmtoWWyJuEbL4LUSRpGhMkjbnUSEiZXQGCc3PXT+vPpWdmVEaMAeo+RpQYHzH1qQJWD4TPLWRPnUbZxuZykEMATyjQT06UEgukBsD6Ui+B9P6+FHtcYQiSrQNzmED/g+lGHFrRE5Xjn4l0PQ+D5dfnGpi2hq2CPl/Xwov2M9B86dnH2ok5wDtoDPny0/rrAbF2gQJbWI8G88x4qFM2w1GDPQfOjDBHp9RTi9irauySxK/wxP/Ea4mOSefyGnrrpWqRvaIHAnp+lEbCN0/T96djiFvkSR5Lz+elFvY1ACZaRyKxJ6TmPLWt7je0ZNhW6fpRfszdDR/7XH5T8xQ/tZfyn6UfcD2if2Y/lPyofZj+U/I0qOKL0P0pQ8SUbhh8B6daHuNsNjh/4T8jSbWD5/Knn9rJ/F8h+9FbiSefyo+41L5I9rf8AUVxLZJgU7fGL1P1oYW+meWMD0NNuLSHFjh8CTqaFxgup0pze4zbiFE+Z0H71E8QxOY7g+ggDyFLVjWkiSXikCLYzHry+VJMrvq7E+XKhgQMgj4+tDEBuW3Ot5D43DBANhSOIuEbUtbBjXeitWMxOyTGtGNAEUkt6TFYAehQihWMPRxJOtK2ruecoZsolsoJgdTGw8zpUCW60e3cI/rl8q2kOom7rZTDKynoVYHaRpE7a0rwzFKb9oAnW5b5H86+VRWHRXBNy6VIKADIWJXZiIIjKIIUkSNARGq3CCRirIDZh31sA66/eLrB1APpRUdzajbJABJ2Gp56b7DU1zhuOt3gSkkADUoy7zAGYCdBy6+dKBgBmOw1PPQa7DU1E9kGB78idXB18y/veEEv1bWRl10rqb3SFjG4t/AftNnz4a1bdrYv3O7fIYzKTbGokBonQHSoC52aaza70O722uXVZWyIVZLhCm5vlBQLrqAwM6QRPdrOIDD3MHfKd4LN1nyTGbKEMA8jp86a9o+3OEGDAtMGvG87NaKsGNp3vN4nytbJC3Fy6kanQiRUp1YiurKLxK4U0c5J20XynXUSPWou7fJ1QqWGkwNtt/wBfpU1xbGoAVR9A0gyWNskAFWAUeGVAgA8+oiPa9mtj7wGWhQQZ5aaprM7+nwkh7tELexRXTIhH90bkAmkxxD+BPkf3pzI2yB9zvt4T5con4UsLFoLIYMYBIKKNSSGUHnAgzzk7RTWChl/aIPvWkPxYfodPQV1uIr/ul01Gr6Hy128qWa2Olv4fz86kuGdmL2JR7lmz3iqwUhEZmzHYDKpA5bkfGtyDghrnEAWLG2Mx3ILDXy6U4w75wT3agfiMnXyOup5x8fOl7fCWN0Wu7XvM+QgyIbNlKmDvM9dqu3CvZldupK3MMjDVLD3IdhJ8TFQVl4BgMYWBWMynW77KyspysoEFQqkQIB0A1FNL1sH3h6Rv8BFaknsmuNZVSba38xLNnZhlhoUrkGXXL4vFP0rOu0HBb2GvG3etNbZQAs6h80+JTsVgHbp1msnZnsQJw87a1oHYrs7wsXO74jdfv8+UJJSxOghri6zMgyVA896qoDE5oMsZECNzoQPM6iKTuXQTLjNzIJ1bXUTvr/OiY9KYbs/hsNph7Fq2RuVRc3pmjN9aj+03Z61jLLWr4JUkFSCAyNyZSQYMSDOhFDs92ss4vDNiFV7SW82cOB4ciB2ggwwCnfTbYVCcD9oeHxh8LQ3K23hcegmH+BpeAGZ9p/ZbicNL25v2hrKCHUdXt6kDzXMPMbVTrSSwHUj9a9SW7oYaEGPgR/MVWu0fs/w2KOfL3d6ZFxAASf400W59G86NmMexPZ22ili7ADcmP2pmvBwENy4Si/hEDMemnU1seF7IYayofGNnyAsbhBFq2BvcKAS1wzCoZUanX8WSdruOJicQzWVNuwDFpSZOX8zHmzbnptyrDbEG2+lFqf4P2ExuKXPZw7sh2Y5UU+jOQD8KsOH9iPEGEkWU/vXQY9SgI+ta0Cir4BIQHr+5pU3BE1Ncd7DXuHojXLlu4rHKe7LEKYLCSyjeDtNQBhTpsdx0NJ5KrgHeSun9GiISZB3Fda5rIGh35URpJnb0rAOKuUxyP60W8RyOorptk+frXXXKNdKIDgv+R+lCpbh/ZLF37a3LWFvXLbTlZV0MEgx8QRQp9Evgn3IL9yCf2epDZgJ5aQT6FdJ9RT3CdjDeXNaMwYMqWUctXt5so82AHnvT/EWBJHSa0XsL2wscOsCzfVgWZ3DoA4jOyaiQw1Q7AzNImvJVx8mO3OCMjZSBPlqD6GnfCeHEYiyel23/AM61pHbPi2Hx2JX7Mo9wEvkYMzgtCZekEagT61WkwoTEog/BdVehOV4k+elLfuodR2L3evZEZwJKqzQOcAmPjEVFdjNRdOmrDQT/ABambaSTM5jLERmMiplvdb3tj7vvbfh/i6ecVG9lce13vizOcrgQ9wXCPenb3Qfy8o3Ndj/7InH/AM5fwMvaDbm3aH/qf8q1nGOwBzE+n6CtY46tq6yI162mUkNmIkTl1C7kwKg+LdmkJBsZWUTmzOwzazOaDA9I+FcWXNBTabRJZscUk3uUzHYcfenKJZhLGNYYnQeUCTzO+oprltqVBIUW9dAQSxIPTbQdfhNTvCrhxCF7aYdRaabrXCIBiRnNy6ZTkIQAkc9aj+I9ocRhitvvLb2gJRsObRiSSw71bYbeTlO0inVN1Y2tcIjrYTPIIgyN51II+WtOTwNun9fKu2bT45wLbMxIJcuolABzfSZ0A1qwWsNkRUmcoiZmY5yDBqc2k6srjaexUr3Do/D+lXL2edoMHhrF/D423cYXrqPbNoaoyKYYMHVkcHUMutRPFStvL3nhzglCQ0MAYJBiDB0pxgOz1y5ibVkKVukM4VwUJTIYIzATPKspNDuCkP8Ah3aEIcdlGdXuu4VgFb7xrpBLbtICKRyBJFW/2W4N79hrl4AgNkWR70ASYPPWPOKoF7DNhb1y3ctvmdhChWZpjaB6jT96l+GcQ4gE7uxZv27a3BmYEW7kZvEqSd95bWNYBOzxbbsjJJI2n7Oq6LPpOnwGwqH4/wBnLGMyriLBuhNUKOyMhMZiIIBmANZ2rM7fb3iOCuMuIEh2ZlW+pLKgaB4wQYIkAmdj5Vp3ZPtRZxlprlsw6gd5bPvWydvVTBhuccjIqxOiov7KxacXcDiu7dfdTE21IjoHCwOnu/Gs37T9hMZggDetEWiR40IdCROQSu2+mYDfzr0q+XLyIqn8RTvHaypIRyAw5RILQNgYHKlpLcNvgpvFLJ4f2edCfvLwC/4rxBYD/wDErVioY9a1r278U1wuGHIPdYevgT5ZbnzrI6CMW/gHtJxGHgXD3yD8xhwP4X3+Bn4VqHZ32gWMVADeP8rQr/LZ/gawGKUw58Q1jUa9Nd6Dj8GPT6uG1Bn6EfzqFsdksHbxH2j7MhaIjKuWZBzhGBUPpuANzpOtUPA9rMRYIFwoyggfjVwNBoxJneeenqKu3C+2Nq6PEdhrMKwHUg6MPMGluuQ0WlcezHQBR5an0JP8opPFsxXVj8ZIBjQxzpAY9ECtJJJKgQd4Om3r0rg4gGLpEMqo0E8mz5fQzbYfKsAq/HOG3MRw++t0TcBZlEQB3ZkAQBuFYc/e9KyX7LW58UxZtWbztHhtuyxpsDAInkSonz5ViMNHIR8aXjYtHcT7kURoijtb8/5UtheGq7DPmVD7zAZiq7ZgJExr8RWsZjHN503xjeH4ipbjvZS5hRbdiDbu5jaYMpLIDALKrHISCNCdPhUJiBp8adck3YLPFryAKt24qjYB2AHoAa7TrD9l8VcUOmHvMrCQRbYgjqDGtCr6Z/Bz6ofRae/UKxLDyHvFjroIOnrtSnGr4JkETDSZ3OdjMctCKHaf2sX8dZuYf7Ph1W4wgrbOdVVgwUPm6gS0D01qp4XDSrAyCCdI9OZ5VzuKR1Rk3wi18HnOCSGUq+hZCSMpEZZBk8tRrzG9OcO5bGiGkG8CCSviGcHTTU+XrRewa8PcCzjMwxFy6qWsoJzB4Clo0ENpPmOlSfa6zgsPxHB4fDM5e1fAvKRorHJkCtAzEFjOpiioeQuVF4s7j1FVThmOu2rd1rNlbhlTu62woXQIzSXMMrZVEgPr5Wmzy+FZFxLjl7D3S9rKUDsCCAykZiVDrMcyNddPIV0ZPBGN6X/BP8T43ibt9CMJZxCjLlDEMTJiDkuQgzEiDPPntfOJPiHtLey4dRAVbCsxCgaMO8IEnX3Qkb6mQaynhHb6cQr3Ut2yBGZVhTpAzLMQASJMxJ9auNrERqAFn8oAHwjSvN6mcIR06bs8/qckMarTyOOK8Pmw6Wktgkq4AVYLKZAOWI0kASIMTWZ2uIrJQAK2Yg5pUAazAnRt9CdI58tNGPMzEnyA/Sql2vwdsq13uSMzA3ioAYgbEMZCgbmBrpJMVzdJm0vRLzwT6PqPdob/AMBcLi1dQEuSvxA58j6fWnamq7wvhGdRctXLcrORbhKtcOkqIkK4E65hm05zTzhmBxGLdmsXbaFPetOXXKPPQ5tvXlpXbLSr3PXWeEeSW7YWbeHfhb5gHKO12XLBVa54GKjNlBViYA1g6E1AYztpcbFB7TuFRvA2ztqBnaDoxgACfCIA2p12u4HftvbuiyWCpLkZnUHbUgyB56VBDEXMW1tciIFgFkUjTq0tE6b6SaotMo2aOS37GXe5cvOj4g54Ugszd2GksADlL5m8RGoB3q8dm+NqWZSrXmYsxuqAFaTrChYGpOg03PPXHnwpssqLfu2kf8wMZpAHun1+VaZ2ADfbLqSCERdJJdSTBmfw9I6VoUuBsqb58Fvu2MHi7RF20QJPhuoUII0JDbqfMEVDHCvwxQ1r7zCkk5lC57WYzrEC7bM+X+ExN1u4RWRlZQVYEMCJBBEEH4VVuK4U4a0FwvdoFyjI4ZrZtg+Jcs7xpP1rp02c90Lf2mHQXLTQGO0kox2OWdj/AAmGGxFSuCsZV13OpPmd58qoOEUXGuNgiJzAXcM092zLqMswfSDI6japVu14uWb1l5w91rLqvfEoQzIyqwuEAMAYOoUnz5o0wqjE+3HHvtmOv3gZQtlt/wDpr4U+YGb1Y1AkVfez3sxvG5nxAti1aYF1e4bedORVwCuU6ahgY1G4Nalw72b8LYBkwqXLZAIfvHcHWIB7wztvtShPOEUAYrf+J+yDB3rdkFfs16SGbDq7W2kE+IOTlHh0aRvBkkVFYr//ADqP/Lxvwe0P1W7/ACrWGjHbeFusJCOw1ggMR56ilUsX1IIW6I20etQx/sFxuW2Ld+ycikam6ky7NyQ/m+lQ2J9jHFk90I/92+o/5yprWjUXbsn2tXiDrby3Ld1R3jKykKYGVsrcxLDeNxTriOIa3ie8RM4dO6uJI2V2a3cUnQxncFSQdRG2rL2adkMXgbd65iLbJcY5fE6vFsZTpBYatOunuiq7297V3sNjrSWoI7sZ0YSrFmMTzBgCCNdaRbmot/HcC2JwroHyswEQfCSNYfT3SdwPI8oOfLxB8NhSLlq33iPoHUllfvEzAEEeHwTvroNRmFaPw03LmEtYh07vvC2hkDQkTr1gkdRUH7QLOGNm2buYNcOS21sKSMozQ2YwVBjTfoaD9xSEtOzMuxePa9cnKoZiBC6CSfkJJ8gPKnnC+G4hXbOrgCfdIkRJjQ7+tNreHt6MHI2ImF89D1BHLnVg4j2iXEsblqyimMpzLbdyScqksACN+fTSgOq5IDjGIxDvmvd6QCQpuB9BOgGbbQbeVROLYx8f3q1XMVlRFYx4FaZ/GBBO8EH9QKLxD/56+82rVgCCMihJQ5jmgkB5kePyEbmmXIsqZW7PHcQihVv3VUaAB2AA6AA6UKsVvAW7I7t79kMhIIa1ckGZIOm42oVXuy+SXa+iDuY4KFGZnYbyfCs8lHLlt0o1zGgAQZmZHTYSfM/tTfGYJULeLNIlT1BomJZDAtqQAvikzLRqfIUulMdTaF7GIm6rAKSkHx6q0awR0O1SHDrBGITEXSttVuK+UksxykNEb8ok1HYKxl1PvRz2X/X9KLexDXGCrzIE9SdPgKyVCt2W257Rr9u6xtlXt5pCXBJjoHPjHpJAomM7SYTFLkNq7aZwAQgVl02y849F61VMfwprRUMZZhICgnWdR1+NKYbDd22aZjp6c/0pJ44ydu7Iygn9HcRwjIc1pluqN43H95DqKvfY3tDbVDYxFxLRiFDHQaSgk6Ag6Qdgw6GqHcZjcUCQ7EBZ8J8UQZMQCCDO0HpUnxLB2rWW0fFdZvvrhHhttt3axuRMseekabyyxUqjLc0sCyRqb2Xk0e1bS4MywfNSG/Q0bKRvqPOqvwzsgtkrcIN5xyUhEWOe8sT56eRqT4hjL1xPuc6XVJIBUFHjdZMjXWDO/wDekeVLGrqL2PFnijqqErXzwQfaTs93AN/DSB/5lvdY6gdB0O3KmHBO27WWllkHfqQOQf3h/izVa+F4+5dQEi2wI10KHzBGoncbVSu1fZ84dgyqRbbbWcrc1n9PL0rswyWT+ll3Z2YMiyf0snJoFvtJbxKK6ktlERJVlkaiVM/Wq1xLCIGa4DkfUzrrH4WVRDeTabGTsarHZvGFL6idH8J+O31irPxVR3bTyDGfQT/Kl7fYyUnswx1YMqp7FW4ljg9xlczlJhlPhmImCNRoBuK9B+zXszYw+H+0Wbj4hsUEZrjgyYBkL4QQuYtuOnSvPfZ3s5ext9bdpHaXVXdVLLbDGMzkCFG516GvXPDcCtm0ltBCW1VUHQKAo+gr06SPTcmxHGYgQY5fyrOeMYhcSbiO7KhlVyNBkGC0+R0A8td9LT217QDCYe5eOuQSAeZnQfEwKxq77S7D4iThhbts0sQxffcm2ABm03Ug+e804JNWXrg2EtWLrXEOp6knWAJ1OhgctN+tU72t45zi7LgkJ3OUQT7ytcLDY6w6n0p9b7R4O8x7oMVB0ys6/wDCSCKVxLYa6AGRmy6gMSw+PizAeYIiaZRsGqiF4Hxt7eC72xf+/VwLllgICS3jQHUz4SY6v0q2cB47xF7LXUw9piZIXxWmOo8SzoRJ5tJhvUusBasi2i4TurR8LOoTMSB7ykvDExADaxrHOpWzxnIpAS5J5gIfjq4mlcfkbUVJcVxN75vfZyv3VxH0NsvrAAYtIIbUGeR1Ip9wL2gYuwpt4xbcoFynNLEbQ0HVo1zag686kjirrW7a5CzJMuQELMQVJC5iBIYjTqabX8I76PZzDoQrD6zRpeTWSuF9pNpveUjzBn6ECnw7fWI95h6j/WKqDdmkOv2UD0GX9CKKOyiMdcPc1/jf/qpXCPyHUWx/aJZG3iHmwA256Vnfae/g8ZetMzpauDEWle4kse5ZW90KplhGo2EqdiasljsIs64fIBqzXFkDnuxM+gFIYvhiQy/Z7aqxIRu7lgxBOdSo+5PhkGdDAkTS6Ug6izcY4lbxCpbw5XubeVVy7baR5BYj+dZliuPpijetE2stl/AWt5yTqudRIA56mYkabUdeO3LFrEgA96qMsDk4lQ49ASflWdcPxZt3FIPMA+YnUUrjtsNF72xVryjkTBg+EaRtBnfQ1ziHgdlBDcyQQwOgIJIJBgHlsSamcVdADLImCI03iKLwYKiMHySTOpUmIEDekut6OhvVtZF/asyqZnZcp1gBRJ9JJ+tPcdxbvLaKB47VtrWaZDIWJUQRplB0jnryrhxY/Mu/RdulHwPE0S6GhTlBMEKZb8O28Ez8KP2T+rLE3aIppdwOHZ4BLXjmumQCC5yjxQRyHoNqFUbHY1nuMxMyeZ+FCtpDqQ7w/Hr3u940tEGYgzz8opU8avq5U32b025GdQKaDhJ/3tn/ANwV18AUljctseiuGPrHSqETl66Qn979BvUhwG2YIDZZ8TMIJCjkv8cHrz5c4p1zZFkCdASYGp5nkKtmCwNsIWWA5Lq6hiAoHdm2+Ucye8E7eE86JkNOIXFtqhssM1wsCNSVgZdWMSYHoJ21IEXfHuohkn1+fTr8qnuA8MGJvrh7ZlSVl9D4IU3G193wKY5y0zyrW+OeznDYqQtoWGKR31qFIYEgKbcQy7awDykVNSseUVE863UZTPmQDPzj4H605w7go6u0ArmU7+NdI+IMfKpZuCZcO7uQcphQD+KSN+epneoO7ZPdr6kAc9gSfqKyalYs4NLc0vsjxXvsOsnxL4W9Rz+UVP1mnYXiHd3ch0DjT15fT9K0cuYJAzGNACBPlJ0FeL1OPTkaXk+e6nHoyNLyQ+OuraxdsKfFfBLKORUf+J5TBEcyJ61LY/hy3rZRwCriCARPLUcwQdj5Ux4fwPJca/dbPeff8iCPdQHkBpJ/7yLEAEkwAJJOwHMmdhU8kqa08rz9gm0mtL3Mj4vwp8JeKNuDKN1HI/6dRTmx2luGBu2kNoCDO40g/EU67Zcdt3iqWhKoT951J3CzrHPXfTprXbTiRM6dNDXtwWuKc1uezBa4pzW5ufsTuYq8+IuXLxayoVcuRVJuzOsKD4V8/wAYrUOI3u4ss5LQoJMLmb4AbxM7cqi+wHBjhsDYRx94VD3NpzsASDAEkCFn+Gm/b7GSlvDCJvtDSCQLa+JjI0EEA66eEzOxrZ1Y46ppFC9oPELl7h9q811bcv4hlUN4lY2syFm3AkwdNDtIGZYnj2Iy5UuoV20W3r8x+h51ot3tth2Ai0HAmM2U+EHw6EH8IG9QHFe3gYmQAszlkjqBtXL6ibdKBxS6q5tRiUc8fvj8cH+6n/TUlw3tYRAu/wCZd/iP5in+P4kuJtxFgTorXGKlfMMdQOg2qD/2fP8Av8N/7y11YpyauqLpal7lRc8FxxGIKOCR0Pi+I3q3cI4/buwpYK/Q6T6ftWOHgJ/3+H/95ac2Vu2//Ow7jozo/wCuo+FX7l8m01wb3hk50uFrLuynau+WNsPabKuYAXJnUAgBvXbT1q2cE7dJeGbISoMFgDE9IbnS1YS1ailcJiYdB5yf5fWKZ2OKW7ohWB8udNFxuW78CPqP2qbjuayU7WcRJsd33i2jcYIrQoOb3gBmBBJynSNRNQWAVigzQG8SvHu5lYqSoOwMSB0POh2gu2ri2WvsVWzdV1jWXyuFXLqWmTAUSSBT3BEhQXEHxOwIBKyS0GNyBAMcwYrPZmKR2q4X3V+058XeqAzQAc6qNSBAGYEGBGxiqA/Ektu6uJKuY8C+7Omuh251r/a/BocCzW1AFsrcWARHi8Rg7SHYnTrWM8awitczd4iyBIJc67clPQc+tblDp0NsZxdi7FSMpOkqu3xFIHilzqP8q/tQOCX/AH1v5P8A9FD7Gv8AvU+T/wDTWMGucWuMZLSdNSqnYQNx0FFHEn6r/lX9qNdwVsHw3kYdctwfQrR7GEXmwbzEiPmKDdKx8eN5JaYiZ4g/Uf5V/au04+wIdRt6zXaTuI6PR5Pr/YnmhSpVek5RPz3ptaWD5SBU3csJbYd7YvKkiW7wbE7g5CKtuC9nFvE23+zlu8SPu7lwLIOxFxbcbjmo9adI5GZ4brIykaMpBHqCCPqKtfEL4v3Xv4ZD3Rthr8KT3bMPEknbxKWkQIIG1Idq+xF/BpbuXEIVgM2uYI+vgLDQmNZGh16VCcIxl+2xt2GP3xVSnJySAoI6yYnQ6nzoqmA1f2PcEkPfZQCx7tSPyjxO3lqQP8JFadjcYtq29xtFQFz6Lr/KmPZzhosWFQfhULPU7u3xafnVN9tXaI2cImHtki5iGlo3FpNT6SxUf4TWSRpOzLOLdoGKG2sSXuSvvQGJGU6Qd999FPKo8XIOUCSiEf42IH7CmeHtkHTVhr5L5mj2r8IVA1LSzz5EAD5n50qgkqQ05auSb4IUfEQSltEbNOrE6ZVQNzUAb6b/ACvJ45YXe8nzrMcMSfDbHqf3NEu2riGXBEbdPgRvUc3TRyu2zjzdNHK7bNMu9rsMFP3mY9FDa/EgD61TO0PH7mJkFstsHRV2Mc2n3vp6CoRr1JhiZgxvpzOwgf11oYulhjdrkbF02PG75YgwPwP61fvY5wDDYvFumItvcZVV7UaICrAk3CDP5QBBBk+VE7Gey3E8RCXPDaw5n7xiJfWDkUeLkRJAGnOvQfAeyGHwjM9q0iO4AdkULIG2g0/fczV2zpJAXwASRHmdPUmdKy7thxYtcxVwuLYA+z2u8kDNBdjoDqwOVc0R3g1AetO4vhu8svbzFQ6lSViQCIPvAjbqK87e0fjj4fEJhUIuCzbIuNcXPne5qzEOWIOUKN9NYgUVuUhJRi35ewfEdncCuDJR8SbrAZbzMqjNp4VsLJya7lp2I3iqFj8Flg5i2adT8I186meF8W7wZLkHaBJBgTAzbkCTA3jTbSlu0tlWsytvJlIJ8bNodOY03rNqxFHYg8Lb7wBM7c4HKQCevmfmac/2F/EflS/Z/AHwXCAyyZEkE7irIxt/7n/jb96SUqezHjG+Sg4iyVYqdxSVWTjWIspc1w6sSAZ7y4PLYHyqPXH2SYGFWTt95d/6qqt0TezF+FYR7eS6jEONR015HyIq5disU1t7pjLZutMSZtXYBJ0iUMiDI0FWPs/2Zwy2fvxZW4dMjOYQDQAMxiTvv0pzjOztiyPuwnvahXLQYPUyBofLahHVZpaaHlywrrAAUj8QBkmeWo+dMjZujchumuvPry+NNkDroreGIggHQ9DuPSpXCYRiO8FzPJ8a5EGTz01I0AkzTZG47pE4pMR4ZxTJcGfY6N1Hn8DVkwys2UoMpzNmDDMSBIVgwYgA6ON9DEAzFex2E8QPXf1/r9KksFdZrWQTIIGn5SQNSNfL0FCXuWpGWzomcRwm3esXLbP4XDKxQqxA1DeUjXTqK89ca4b4CxVybZIJAiBMGZGkH5ZtdxWyXbBRXMxl8wYMjrOuvOqHieDjG467Zt3GDeIMgnIGFhzcvMoEKC7IggasWNKtuR0VBOzyFLb50IcDwrdVriyCfEgUZRp9RR/9nU8/nU3f9lfE7ZzW7SN0Nu5bnpAz5W28qC8GxOHRVxKvbcyRmjUTGhEg/Okk3ymUhT2IT/Z+30b50jd4Sy+5EeZNTxTz/T9qBtnr9anq+y0VpdogRw0+f0oVMOpnf60Kw/ckRWLwYKEDTTTXprGpq7+zfj+V7RJ0/wDCf00Cn/lPwNUu5jbnJyPT/tR+HcYdHJYs4I66gjmPhV4OjlluemcqhCbmXJsc8BYmPFm0j1qsL7NsKl+3iBbVb1tmM2x3dstrE2gSoKyNVjUTSHZv2k4e/btW3Kh4IuC6QmoGhWQVuSQNJBEzVit8etT4w6N/EPCdohlJHzincbJ8DwJEL00+PP61hHb0tjMfcfMe7WLdtVGuVZ1/xMWb/FW3Yq8CmhnPoCNdDuflP0pjd4dbfVkBMRPMDpmGtNGlyB2YZjuBGzbUZMocNp+LSNT86in7OsRK6eUH9a2TtF2De+FaxdClJ0eRMxs66jbpz3FUbjHCMVY0vo6jkx8SH0cSv1mkm1doeO63KNiMBcte8jDzjT50j9rbkx+Zq0Opjyq0v7L7V3B2yAyYlhmlQWHi8WVkHILGo59dqXVYWqMnLk0rbugEEb/10qR4x2Xu4dyjZXjfKf1B1B8qhipB1FEU9JezvjTrgbJNi8ttba5SAtwECQCqKBcA0mNdCPM1fbHEVYlQQWAkgHxAdSh8QHnVT7HcVK2baObIIVAiQ9lsoRdCHJXMDplB6a1aGCGGICMdJYCSN8obaPQ1kZi964CDXn7259ncl9MSo8NwZH/vL7p+KyP8NbNjVeyqhWzqs5u9LM5WDGV5mZj3p0FYr7T+3i4i19nScxb7wGCUKH3JWQxn8Q6U2nyCzMUeDPPrVz4bOJsE5Cxgq2jEZo8vUH41Tinhnpv/ACqe7K32AcAkbHQnfUcvhSSSaKRdMmeD8IvW0yMp0OmUNsdTMj+VPjhHn3G/yn9qR71/zNPqa5nf8zfWouKe5RNornGuFYm5eY9zdIGikIxEDaNKR4d2fv8AeoWs3FAYEkowAgzzHlSXHrri+3ib8J3P5RTjs1hXdy/iKqCJ13PL5VfZRJVbNOwtxsQpDStzmEYoSDsQDOnLblUsLZyBSCMoEbHYQZM8x5VQGsnzPz/oU94XxG9acQTB8JDlioBIBMTuBzpYzSNLH5LYlqacWSVIIMEbEVLYXCI1tWD24YhR4hqxJAX1MGj3eFEfhq+tEaGD4gvuFGvIR/OBS+AxGQkxOm3WNedKDA6UnbwxDD+t6G1UjDj+0EIBeUBjVhp9Jo2Eu2XYC29rMSIylQ2+2UEFh1H6GCGt2yWULoQNB5RpvrVY4/2c+6d3u5UVSWmCAI849B8KRpsZGujCKF3g852+p/nUB2l4VhsTb7u7dUQcysviZTsY33GhH84IpuB4xexCIbYUqVEFn7xoAA8Sg+EjSQToaNj8Fi2suUY5l5DKnSQB6dT6UmhVuxlLfYrXafhKYa4qJcNxWWZKFCNSIjMZ23qFNwf0DRuIi4rML2YOshg85hHIg7f61Cnin8B+f+lIoJ8Ivra5JK42tCkMPfLKDljf9TXKp2vonrRF3eHEmTc+lHwmCKn35+Boq8Rfy/yilBxJ/wCH/Iv7VddLN+Sfdj8DtU85qQ4FxLE4Zvub1yPyk513/IRHlUOnFbn8P+Rf2qe4VYvvldyFUkEApqRI10iJ5TNb08se7Ye4p7JFp4H21Fjw3MOoAnW3KnUyZViZ15zNXXhfafD39EuDMfwt4W+R3+FUt8OG0YA+tNbvZ9D7sqfmPrrVnjTJajXcsKBzo2HshpzCVjUcj5GsjscTxmFZVW6Shnwt94ukcm1XfkRU3w32zWUcpftMIMZ7cMpI3OQ6jXoTUu226W417WWLiXYHDXGBVAkn8PhB8isFYPkBUzg+FsryY5R06/t8qQ4X2qwuL/8ABvIx/KdGHqpg1IY/EZQCs7gsI1I1hRI56fCai4VyMmRfGeyeFxChcQguHYXXMPqTAFxYYxOg2iN6pC+xK2byNbutkV1Zrd0KxKDKxXOmxmV2I5zrWl4e2QihtTGus/rSgs5iNAZ0M/l3I9PKkTa4CMcBwoOZddRPzP8A2+ppDtJivsdpnViFVWJXRl0EmUOkHbSDU9hwttcohVG0nqQAJJ11IAHnUbjMKLxg6AbHlM/p6UytIBkGM9rzvYJtYd0ubBR47R1hv4rbDcAadZmsuFkuepc+8eRJ1zdDr6fy9Kca9n1jFI2YFWHuupytBGoJHvR5ztWDdruCtw+/cwxM5YyvEZkaGVh0PI+hFOnaARGLxQYLKKuwgaSBzPrsKneyVkhXZQdYGg+e3w+dVi2mY66k/H+jViwbPbWASOZgka1XF07z2lsCWVY9yxMr/kb5H9q5kf8AK3+Vqgzirh/Ef8xohvN1PzNW/TP7ges+hDjvBrz3Sy27jAgfgaBGkCfn8acdm8JetFg1m5DRqRABE9es/pSTZjzPzoBDT/p+1WT9TvdFhK3D+CPiB/OikXNoA6eJf3qC7s10WzQ/TF8jesfwaT2Qtzb8Nwh1JzZGBjWRmGo2jWrTZtMGLeEsYBbLDECYlgZMSfnWNcIui3eV2LKBPiWZHy1j0rT+E8UFweDEK4ETJDRPUnUelTy9O8W3g0cmvcsNrMCxkmTOrswGgHhDA5RpsOdIY1CVPg6zB/7V1Llz+E/Aj+dB71z8i/OoJIayAxXAyRILp4QCEYLqPxAgZg3oajsdwjvFC3XuXFBkLccsJHMiBmPqTVkv3rn5B86r3HMZdVGZQsgE+6TMfH9KJhfhvELiiE7tANBltrt8Iph2i7ZGwSjO5uGGZLZyhiQIZ29APzHSqnhO1WMuPlQ21YnwqLcEk8vGCJ1j9KiOJYy7euF7x+80B0A20iF0mrYccZsWcnEGK4ozzO7HWT/RpuL4128t/wBqT+NcgVf0kFwL3m+SUwYJQHTn+poU1XiDAbIfVFoVL00hu6hpkroWjijBK9JROaw2GuBWBKK8cmmD6xvU5b7WXP8Ad2/LRt+vvVCgUKEsEJ7yRlklHgm17VXv4fm/8npT/a+//D/+z/8ApUIoo1Mumx/AO7L5JPE9prz75dJgwxIncjMxg6VEd0KUy0O7p44Yw4Qrm5ckt2PuWbWMtXL7ZUQlgYLDOB4JgEgAmZj8NbFe4mL9pnsMlwKfDkcPmWAdfymZEHkJrCAtKWLjIwZGZWGxUlT8xrUc3SrI7seGXSqN14d2iYrOXvFIlcpCtEREHQ6giTGx3jUmJ7ZWiWUMyRIOf7tpEzAOpPoTsNBWU8M7aYqw0hg0mTmAMnqY57a7mN6n8B7QrTaXka0x/GgDjaAcp1BHXxbDSuGXRzi7Ssus0X5LzgOLWb5CjI+VlYAqNGU5lbKR4SD4gYG86UW+P/qlllVsqWHe5czXchWbiJbyD7svmZmBOurdRVI/s9Xv38Tg8RbBvGGDrcZAxmGJHiVlBEWysEjoYrRsDi2yW0clmCrJKhDcYAS+T8KzJ/rTkkt+CqZOropnT9+f61g3tuwRucQtZANMOgYnr3l0j10IracZxJUWCwAUEuTsIEkn0GtYh2j7Svi7rtJ7ouSi9BAVZ88oGnKTXR0vTd2W/BPLl0L7KxgeFrb1Orf1tT3JR64Wr34YowVRR50pOTthcldFvyrneV37RTUgbgyVzIK42IHSl8FiNYMANoTEmJH7fp0qWaahBySuh4R1SqxIJTrh3DTeupbUgFzEkwB1J9BrTe7iYOn9eoqV7O4rPe1OyGJ56Bco+BJ9FPlXmy/5FNbROpdI092aFg+x2EsDRFdhu1wFzPpsPgKM3C8zgypCiFyLlAG8Qec044LiicOhMEywk6yBsDUgt0HQj5V5MnOTtuzqSS2Q1tcKjUGOn/cV25wxgIzHXfU/vS5BHuuR660Rr1w/jPxEH9KNsFIhOKYFwvvMIGniOg8taqaccv5veZSNPCB9RGtXy/adp8Xznpy02qJucJy7kfAb/XSlepjbCfZ0Fw7XPE5IOYgAwREaKOlE7R9lMPfts5BtXkUw6CVcKCQLiEgTpGZY+O1SPCzqQAAI5czpqaV4mYs3T/8Abf8A5DT45OLtPcDinszH7vBx3PfC7ZyxMFiG5iArKJIio84Y+VOMQ8YRB3IPLMzdSwGVc8k89o0pOxiCBHKvZ6afdvUcmWOjgS7k9KFPe89KFdnZj8nP3GM1SjgUKMBSpDNgigBXa7FPQtnKMK7lrsU1AOqaNRQtGC0QM6KFGFuum3RoFieagWNAiuFvOgEkeCcefCOXt6g6MskZh6jUHz86s9r2o5R4LHdk7tnLt8yBVFz0hcxgHn6VzZcOOT1SKwnJbIs/HO2VzEL3YlLZ97q3OCenl+tQfeGo88Q8qRbHt1oxnDGqiZxlLkl+986DX6hxiGPOlFamWaxe2SDXhRO9BpqopdI50VJsFULAV3NFIXLnSiF6ZyRqHd28CJ58z/M6T/2NDB4lkOZGAYGRHXXlzHKD1pml8qwPLmOo5j+ugpY4gA+FZURrHX9NjXz3UYu3Pbg9PFPVE1js1x62+CLKHe7blms21zOZbLCiRPXfb5Vab9sIrMzKoRM7ksBlTXxMD7o8J1PQ9KxLAcRdIZGKHaVkGOmm/wAasWH7a4lUhity20grcUEMOYMRPxneoDUaOdbeZdVKyCNQQRIIPMGimqMvtDvBQi27SqBAUAgARsBIAFIf/ES8AB3aT5htfkwprBpL/FNsXZLAAa1RrHbnFtIVLZJMjwNpygfea/rRf9vcSpObKh20Vh8ILGtYaLTw7FZl7ywFuILht3WL92LURnbxL4yNNBvyNR/Fe1dlrN1VYljbcDwuPEVIAkjrVaxfaXEYgeO4SOg0+cUyey50EydqRIOxWhwy54SxbIpBAklRr5+78eu9OruE5ipG+t62YP8AodNQQd+lFto1xjJVZ1kmB67k16nSdRCHtmv5ObNilLeJFd01dqSe3BggadCD9QYPwrletcH+5HFU/gjwKMBQoVkjBgKOBQoUwoYLXQKFCnFATXQ1coUDBmeKRuPO1ChWkZDZ3O1IvcihQrlkXQ3a4TvRaFCoMqACu93QoUEgC1u3SyLQoVeKEbFAK7QoVQQI1FUUKFKMdKE70vazZcoLZekiN55ihQoPDDJtJA7koboXw4I/EYpQ4l4jvHA9T+9ChW9HhS4N6jJ8iLFojO/zpJrX8TfM0KFD02L8TLNP5OC1HNv8zfyNK28GW/1Zv3oUKaPTYvxBLNkXkVOCUbgfNv5miHA2/wAg+v70KFV9NiX7UJ3ZvyGGEtj8A+Vc+yJ+Rf8AKKFCj2cf4o3cn8nGwyH8C/5QKFChW7OP8UNql8n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393825"/>
            <a:ext cx="43624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20899"/>
            <a:ext cx="8548488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6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 descr="https://encrypted-tbn2.gstatic.com/images?q=tbn:ANd9GcSgBax0dOVQ7VxjfRODEt1uhCy5BTiaMCDYRjkfShafgwmxGGw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36812" cy="56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9666"/>
            <a:ext cx="8721440" cy="617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63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85800"/>
            <a:ext cx="9252520" cy="55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0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あなたの生活の中で、情報がいつでも・どこでも・だれでも使えるようになっている例と、それを考えたときに思ったことを書いてみよう。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72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く</a:t>
            </a:r>
            <a:r>
              <a:rPr kumimoji="1" lang="ja-JP" altLang="en-US" dirty="0" smtClean="0"/>
              <a:t>らしの中の情報技術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8054205" cy="603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data:image/jpeg;base64,/9j/4AAQSkZJRgABAQAAAQABAAD/2wCEAAkGBxQTEhUUExQWFRUXGRgYGBcYGBgdGBwaGBkcFxweHB8bICghGRolHBcYITEiJSkrLi4uGR8zODMsNygtLisBCgoKDg0OGxAQGywkHCQwLCwsLCwsLCwsLCwsLDQsLCwsLCwsLCwsLCwsLCwsLCwsLCwsLCwsLCwsLCwsLCwsLP/AABEIAMIBAwMBIgACEQEDEQH/xAAcAAACAwEBAQEAAAAAAAAAAAAABQMEBgcCAQj/xABMEAACAQIEAwMIBQkGBAUFAAABAhEAAwQSITEFQVEGImETMnGBkaGx0RQjQlLBM2JygpKi0uHwFSRDU7LCByWT8RY0c7PiVGNkg4T/xAAaAQADAQEBAQAAAAAAAAAAAAAAAQIDBAUG/8QAMREAAgIABQICCAYDAAAAAAAAAAECEQMSITFBE1EEIlJhcYGRocHwFCMyQrHhU7LR/9oADAMBAAIRAxEAPwDuNFFFABRRRQAUUUUAFFFFABRVbF4+3b89wvpqmnaLDHa8vv8AlQA1oqknFrJ2ur7alXG2ztcT9oUAWKKjW+p2YH1ivYNAH2iiigAooooAKKKKACiiigAooooAKKKKACiiigAooooAKKKKACiiigAooooAKKoY7i9q02VyQYnRSfhUI7RYb/MA9IYfhQA1orN2eNIcUxN36rIIknLOnv3punFrB2up+0KBJ2Xap8WxnkrTP02/r31KuNtna4n7QrCcf4ncuJdtlswa7kTQaAnLpA1Ea600JyoyHaPjgXLcuL5W5cllRpyInIkcyeprNjtDG+GsmZ+yo+EV77X4nPiXA2QBB+qPmT7Kz2IO1UI0A7RJzwqj0Fh8HqVO0dn/ACbg/Ru3f4jWXt6kDqYrWL2SB2dvYDWkMGU9hOSW56TtPZ//ACV9F1vxU1Mnai0NsRil/WQ/FKqXOyTD/Ej0r/Oom7K3P8wH1H51f4XF7fwLPEeWe2IG2NvD9JEP4irtntpc5cQH61o/hcrHt2Yu8ih9Z+VRt2avfdQ+v5ip/D4nYeeJ0Kz22xHLFWG/SW4PwNW7XbjFffwrehyPigrlj9nr3+WPUV+dRNwa8P8ADb1H5GpeDNftHmXc7GnbvE/5Np/0b1v8SKtWu3d37WEb9VkPwY1wYsykiWBBgjMeVTWr7me+3trOhn6S4N2ntX2yQbdz7jiD76eVwTslxO5cVgxl7PfRucDUj0EA6dQK7hwrE+Uso/MjX07UmhpluiiikMKKKKACiiigAooooAKKKKACiiigCEYpORn9GT8KhxXE7dsS5KjqVcD2xVyvjqCCCAQdCDtT0AwHH+PK1zPbViNFkggGJ2POqNjjUsAUiSBObafVTTtRwa3ed7ceTUZSuSBBjWOWsn21h+KcAh8li9fu3hHdkZFH550Ueipad6GE86dp6GmtcQteUksAG7qzpJHSfjTNFVhIykdRBFYy/wANCeRXyYu3A4GUgDPoSwPQaTr0pvwBYxN8FBYOVD5EQRH39O74adacVoEJ60ZjtgwXE3I0AC7foj51oDiBmXmElz64RfeSfVSPtBY8pxBrf3ntr7VUH4154zhotvcsFkCZUIAIkTOmk6SJP86bvQxjbm6FWJ7PXWZmzJLEk+duTPSkHEcK6EZlI3g8jHSmycTvgRnmOZBn192lOJw7mGOxnXWJG/xFKLfJvBT/AHEGH89R+cPjXXuCXAt1SSAIbUmN1IGvLWuQrZYEEctfZTZePYkfb/dX5V14ONGEWpchODb0OptiWF1DnjYE+Vz6ZtQTyHhXtL2a7d1BeGFqYjzuU6TExXK17UYgc1P6or0O2F3mLfsPzrfr4X2v7IySOh8RDZhnChsomIn9aPtfypzw+1aNtcwtyRqSFnu6t6wI/GuTr2vfmiH0T86nt9s2H+GPU5G/qqpY2HKKWavcChJcHROG4ZWnMoPfUctjmmO8Og2mqfErCqRAiVk+mSOp6dax1vtqRH1REa6Pz6+aKkPbNDEo+gjcHSrWPh5rzae8WV1sZXi35e7+m3+o1HhzvXzH3g9x2GzMSJ8TNebB3rzZu2zdGk7GYjJilB2cFT/Xomu39hr82Ch3tsVPq0/Cvz1gb+S5bf7rKfVMH3Gu5djsUFv3FJgOocesa+8NUcD5NtRRRUlBRRRQAUUUUAFFRYnEBFzEMQPuqWPsUE1m17b2v8u5HUZfxIoJlOMdxyuPb6SbMDLkzA6zMgeymFZbC8WtXMWtxWABtHNmIBXU+drAOlamgUHdhRRRQWFFKrvaTCKCTiLWnRgT6gNTVTD9tMG3+MF/SVh+EcqKFaKnETN+56R/pFJD2dt5mYPeUsSzZbjCSdfxpvijae47pi8PB70ZxIEDxpTw7iyXNDesoZIyuWB3ga5Yg7786qiWk9ypa4al1mTyjg2mGV1fvgiVknmfTTLh3B1tMz5nuXGABdzJgchGwqfhOCuO97JkMNB1MbnbTUaVexWFu21Lv5NVXUsXgAek1MdiYRW9GCtWs3FLrHa2C37ioPe3uqpxRPKW1Scsu7SRoT5RbYHo7416CmyNbP0i+hJNxkTlAJgQOf2l3pLj8LZcr5S/5Nhm7uWdDcfXcf0KrlGEoOmkt7KA4Ody8LJBlSCPqvKiR15EemvS8Lurot0LyjM4kyq6ZVjd1Gsb1IOFWTtjF66r/wDOvP8AZqcsWnp1jruCY291VZl0pej8yD+zrrFQ9wQylu8+2hMFT3t11gGNKifhL7Qu66ErMsE9w8ognx9jH+xmbUYu0xAgHyjSB0G8DwqZOGYgAqt+0ZIJOdp7sRuv5o9nposOnLsxDiOGlAS6ookjXLuDBgDb0+HjRxbDqjBBCQoMQDM+nlTLimBv20JuOjAnYNqSe90nkfRPjU1nFrimCNYVoBOZmiAOpHKnCUYy8ys2jhzcHVp+sUXcHb8gtyEliVzRpInl6tqrYbA22VyQkqAQVEHUhdR696f3OM2Wt+TawMkDugxHSNNDVZ8TZW06WreUvHezSdGnWR/U1m3crWx3xlBYOWS83cTNglnnQMKNtanzda8MOm1XoctsjbBr/wBxUJ4ePvc+lWwfGvkUUgzMgtcLzfa23iZrpGAJZbcGC9t7c+IEr7yaxXDnAddBroT6f5xWwwLwgP3LiN6j3T/qpclJ2iPgnb/EWIVwLq6CGJBAAjQ+odefWtrwTt9h73dufUNpGYypn84CBHjG9cl41YCYi6hGgdiPQTI9xFVIjY6einSEpNH6QtuGEggg8wZFeq4L2c7SXcI+a2ZU+chnI3yPjyrqfZzttYxOVWPk7pmUMxI6Ntr03qGqLUkzT0VXfHWwwQ3EDEwFzCSYnb0VLZuBgCCD6I/CkUeiKyOL7AWWuNcW9ftyQcoZSgjkAynStfRRYmk9zDYPs4ljHWg03c4L5mCQGXOwhQBlAMQNYgVuaR8U0xmGPXOPd/OnlNkxVWFFFFIs4ueAKf8AEPs/nUZ7Onlc/d/nSjEcWvW3K5wYj7IG4nYUDtLeAY90wBuviByPjWzTo4l4nDcsutjU9nG5OPXNUcFgGuSqshIJEOSGPiIGok1VXtjeH2LXsb+KvtjthcUZRatRrp9Zz15uaizXqQNNibd8ZTYJVlJBIcr0jYidjVTixx2I0vZnUbDOI05wCBPjE0cZ482HKwgbPmJkkREfOl47aGPyI0/PPyqI7CjOKVNjnBYcpaw9siC1xrjCZ8yY/wBK0g4tgWd1IS4RB1UGPyjnoetay4frl0Ci3Z2GwLwIH7JpCe1C2QieTZu4pnNHna7Fap7lSaT1EQwhH+HcXfcEfhQtvusBvpo28AGY0p8O2qc7b+pl+VVL3HsKzhzauKdZIglgYOpzAjY+2gM8e4mt2VPM+jKPnX18Ou8/uj09a0p7VYU7pc9dtD/vmhu0GBbe3H/6V+dA88e5n8Lh0hzuY6RqSPxiorlnU7gTyPup5dxmAJzKWU67o0aiNANBrHsqf6Tw0+c0Hnpe357ChjzruZkJtufT0/qaGtSdCR/XorTf8tP+MR/1PxWvjYPAHbFEev5pSoM3rMxl5S2ngJ+FeQPE+uJFar+zsIdRjF66lf5VGeDWDqMZZPrX+OgDMwTpuN49FfMp6j5Vpj2dU+biLBnqw+ZqK52acbXLB8Q/8qqxUIbbZWDdPwrb4IStxR9pCR6QJHvikR7NXOiN6HFP+FIUa2rCCAAR6vCkVFCPtYB5YP8A5ltH92T/AG0muIVMSeW49fqrT8b4c9y3ZKKzG35S20CYykROn6VJsdw65JPk7nLdT8qYmhcG8T6K9i97PdXo4NpAg5iYHdMzt66YW+FOsgoxJ5lDv6OW0c/VTEVbBfQq2UE9QJjpTDBcZxFhy1q4UJiYIIOkagmDz5VCthpAdRvp3TM6Ak+wc+leXtsYIAEacp9sfCN6AOicC/4jSQuKt5dh5RASB+kupHqn0VubWNtsAVuIQdQQwrguEwyMwFx8gy6mGYzJjamaYg2EIt3xctzPkT5UI3gwMCPZSylqR1PjVweXwpBHnke2BTyuUYHj2dVVbdtRYylQF0O/nbTOXbxOtNrfarBsVaGLhlIJVVAysCYAgco1k670qEpas6AZorHX+3NvMcsx4x8qKMjKzI5PxnAi1eKFncgA5iRzHoqmyoQR3tY5jkZ6V97ScQF1/LWhKkCJme6IIMHQilSY8fdHtb+Kq8zMOjhJ3RdOFTq3ur79DU/bI/VB/wB1U/pw+6Pa38VXr9xVNkqO7cA5tIM7b0qaKyQfA67W4Vc6R3dG2UdfSOlKOG4ENetpmJDOqnu9WHjTLtpiQt1AQT3Sd4+0ah7GOLmLtwPNzMdeiMQfbA9dThp0mTGEGtdzW3sWDcvNOrXLaDrCwT8TWQ41hczqcyj6u3vm+4OgNaG9d+rtHm9+4/pAzAeqAKy/H8WFvlTOi2hoR/lqenjRTbKlFN0yt9CP3l/e+VfBgydMy/vfKoTxEDbMT00+VW8XdFvLLHMwmI2HKdadMXRgR/2c3VfaflXk4B+gP6y/iaBj1+8f2R/FQuPUtAJ6k5dB+9RTDowPIwzgjQftL86+fQ36D9pfnVnGuEAzN3iJyx3gOU66TVIcQXmY9Ro1F0IdyT6E/h+0vzr59GcfZJ9An4V8LEiZHrzD8KiW0zAmdvxMU1ZE8OEeWTFX+637JoNt/wDLb9k/KvS4QqC2ZcyNEaHpqPb7qme+2Y97NMROho1JWHFurKpzj7LD9U1Lh2JVp6r8Hqa8IMNoRuMwH417TiB0Ab0AOv8AFQpNalT8KpKrIFAnXbwEn8K1vZxx5NcpJCsRqI55up61X7IuHvnyneC23aJDbFeQJ1p0SCSVy5TBGVSInkddSNNdPhVylmiZYPh1gYi1u74/sq9pgRYu5SRkvK+hjS4vzYVkhxC6qsVu3AQOTt94eNbLiStkvAmZs230G5VyD15KPbWSe9I839z+VLNSo0xPDSniKadFReP4kbYi7+23zqQdpcUP8d/WZ+NfbWHzHzVRebMg+EST4VPeFoCFt/rsmp9QEAVFovo4npGx7CX2xNm415izC4VnbTKpjTfWa0n0MfeYaRy26aiua8L40+HUraIQEyRlG8ROo8KsntjiZ/KJHii0rN4xaVM3v9nqDMmddYTnv9mor/D1aVYyIH2V8egFYxe217rbPq/nXodtb0zFo7DY8p/O8adjo0V7g9u35s94gGCw/wB1Rv2Xtnn/AKuf61VeC8auYq2zOEXI6iFnfc7mvnE+1fk2AVVcETqGUgyRBB15Us2pMYNtutNCf/wqv3z7/nRS3/xu3+UP2j8qKdlZTDBoUgjQ/HrUVq0DsB7BWg4omFdQuHnNMmRd80KSfOEUdnzYUMLlp3YkFYVjpGuxqsjvZk5lQiOHH3R7qt4Zc3kkK+bcBG2xOo9tbK1hsK6hhZA8GOVhGmoLCvBFpGX+7LqwAIdCRtqQGMUtNkTnXdCLtrZzXk0n6sf63qXsLYyXb1yICWW9pK/gGpvxa8oYA4ZbpyjvFo5nTY/0asWLoOEvkWltEgIApmZEdBzNEISUL4FCSpIrY9It4UfdQk+k2yayvafDg4q4YP2OvK2o/Ct1xdNQImEKgfqkaeOtVgnlDmX6MJVT9YhzbDc5gD6qVajbSlqc/wALYUOGYGB4H2V8xIzuWaZJ6+6t+eGsB52DHoQH/cSayLcLfyubL9v7vd33gjbw6U0m9ilKLFZww8fbVjB5bSzu86A7D849T0Fac4Fj9z/pWv4a+Hhx/N/6dsf7a3/DYjI60EY6/ZzEkkknUmdTU2FwwGug/OY/17q0uI4blVmnYE7KPgKX4RjlOgOp3E8hWWLCWHoy4SjPVFHMg5lz7F+Z91WFQBT+cin15vhoPbTGzg7ZBLsoJ5FojTpNJ7h830a+0/yqlBpJvk5fETV+wbupFu7Cp3bm584apsANu6OfM0v4pnRgAwBy6lZJgkmJJJG/I7RXtr6Zbi5JYmVedhppvrsajwFoNcUMJBnSJ5eFGUiE1nQpXDMWgn2ae81dSyqDf1Lz9LH8Jp+mCsZ1tkQ7cirA6CTEinh7KWMhbKxIBIAO5AmPXUYicXTdndBpq0jC4fid+02ayy2jBHdUEwddSwJOwrS9mOLXrrlbtwuMpYd1BBkfdUdedZtCkOpBDhpAImF/ZEGTsZNOOzl635ZADcLwQRkOQaTuBHKlVhZscVbzBV5PZv2z7BHxNcs8uxMKqp46s/tOg9QFdYQ/kT0uwfQyN+IFc1x1pFLpbW6GViCWUhYWefXp4UVoAxv2f7sCfCSfHTWkFy7l2UnxJyj2Az761r2pwQJBOiaLvuNvGspxQFCuVCN5D5c3hGUtSQ74DylwjVyB0TT2nc+ujOV5n9ok/GKoDFMdQCR0n+Ve1xJYqMhAJgmZ9mgj30rHRctYl/EeljHsX+KpDdc/bY+C6fDU+s1SxN3KwA23Okn3kCrOEw9+8AbVq66zDNl0Hog60WD9ZrOxnED37JGp+szZhOmVYjfnMzSjj/FFvXJClcq5IgHUE6yRPPpVnsxg3s4mblt0BRhmdcoJlTAn0VnOKYjLcuAaw7fE0uSYy8zS20J/pH5o9cUUqGOHNTX2gs2+Ea6W/IAaN9sTsY0jUEwJHWvSm6rRetrZX7xzN6oAEmixi2DOoIYZSSxymY5aakeypMVxNGXyZdii6rlUgSBoNRMa1u8efcx6USO5jCom3luIPzXQz01kVVOOvtANsLMQQZ3PQ8zBgGmt3hSLqJB9PhVfD8QtuyKZ7xCiAQNTHXTauetb5B4MFrRQvX72eRdAkLo4kgFQeTBYknxrScNDnCjO6uXvoAVWBlBQxuZ2bWknHcoxEFQRlPT7g8OVPuEL9RghA7zljHgrnXxkCtYt5FroZ4c05VR87VSMrqzKysYyyZEGQRsdB0NJcOb4uMEttcnMwGg0B10MZdNT/wB6+gZ8Q0jQ3G1zCSHeNRvEAR6+tW8Tb1dZbXQs0Hbp03qGldMarE3RXfiJ0VsqFtJFxSR492aiPDLjZm8tcuA6DJddo/ZAjSNSAKsMggbaba/jE++vNzvRLtp0fT3rSilHY0jhRjshXf4Q2bLmuDoWd9tJza6b1Jd4HaVVzOsloDO90KesagaanrpVw2IHnGdddOfq12qvisMXABM5TI9PqiqzM0pFaxwq2FZwgYjZgWMRO3s+dXuCfkm/SPwFeUvXYYGMrSTvOszzr1wsfUt+n8qljRZfhqPqcOHZvt5VO2nNuWnKizw9AgGQbncDrUGJ4sQuVLsRsoIn5074vjrGESx5S3cuG4rNIYDUZSZ9JahOxyhopNCbiL2bd8YdLRfYM3dBDETAEagczNVby5FJtnIxEzIXcjQbHr/Rpge1eENwv9Hu54jN9VmiI3idtOtTcPt4XF2r/kUu22tIpl2BXvFo0E7ZTVakUlwLOC4hmuoLj5mkxJzEd0zB18OddAw+1YjhPDCt5GLTBOkdVIrcWF0/rpUsownaXiJL3bEHKrBpkxMDYcvONfOEcWYeSTKgGYIW72YiRzmOfSp+P4AZrt6GliBJ25DTT83xqnhcVaRUASXlSWJOhkTpMchypNpbgbF2i2T925aPtcL8DWM4/iCt+8rklRcYgFjG8jTbY1sbn5K74KG/ZOb8KxXa+z/fLvQ5G9qL+NGI2okjnEH/AJcW/NU+8Vl8PeIUmTqRsT/XrrX5P+W9e4vxFYLFXoIEx6P5VlPVorK6zcDdseRudfGmPGsqiyoUBjaUseZLf0ay1q0xMknoBtTvtJd8piUC7IyJ+w2vqmiDq9QSbTa4FP0h1OVVmT4acudNbfHHtqoI8p94ljt4aHX5UrvSCQu556fOviWuZOnMf0amT8xnOKlox1b40111C24hgQZnpM+EGk+KRzduTurMNBAMMRtTDgLK19AGIJzaAa6KT+FUeNXAL11ddHcfvGnboMPCalliuCuxadFQ+ORflRS82gf6NFO/WdHRxOzNPw/Fq4Yj7h/AfjXhG1q7wjgiWw2ZiWZYPQCQdPdTXA8MsZlAJJO28e81vZkXuJ6L6qyvCkJu2uXfGvTU1ub3Dc+5056D51UxuFWz5NxHeuKu0ROvXw99TTFJ6GY7UHLdHMwQTpOqr0HQ++tJwYQmCHS1cf2gfx0g7T2QzO7OoyEKEnvsSlszBPm67jp7NDh+75H8zCE+0J/DWsf0I5MJfmN+ozXC8QhdTnJJZSQdh3h4dT151exmPHlHEEjMdiORpJ2aI8svo+EH8K0a8Fa/muq6gOzkCDOrkVljKV+UrwsrVsXXceB5qwfEj5VDhFu33geYNC/L0DqaaN2LY73PUP6mvOD4gyDKqqAumxj41moS/czrRcs8DUEQuu+rMfDmfGmlvh9sfYB9IB+NJDxy7vKiNPN6/wDaq2I7R3eTgfqitAIO0N9kxgtrCobYlQqgfa8N6RYu6/mAnJuRynx9gqW5i2u4pWYycsdNpqliJNxhOkSPbEe730r0N4wUpJepEVgywb0j1ga10vj1/Ei3h/o9lbvdbMWth482N9ufsrmuGU6fpN+IrZ8X4tez2TZcGyLYJgAgkEgwSpjYc6mEkrbOrHh1I4cYfeiPBxnEZ/8AJWz/APzinfZ18Q9rEC/h0sHKuUra8nm1aZ6xp7ayf9tYvKZaCWGUlE0UmNQF8fTpWk4Di8gvPdvo7XbVlhZzHMrBO+csQoYmdBWkZpnDiYMobljDYIqQ28b/AApri7hW07bZVJ16hZHvpV/birH1Z110Zf5VQ4x2izIUW2QWVhBK7QZ2J10qW9CVuKG41cvWwrx5oaRA1McvWaSYl8neG+YeyvfCrDDvE6FBp61iosbce22YAEExqoMbbZgR7Khq0Uks+vc6YneS4Otp/wDT/OsT2wcLigxIGexbI94/21tuENmVT9638VFY3tYgP0di0TYTlOxb51rJXEiOXN5nS+I7w+IVuHMAwJVBIBBjXn7Kxlx41MRt4017Lg/RsQokyiaDfnSnGYG8fsMF5mDFc8tWjsxYKGDlXdP4xs8YVczrvGZdJ/OHWrRxHlLoeIzvmjpmIO9eeDcPueVt/VvlzrqVJGhE6xXnC2WU2wUYEFZBUggSN52/lSaonBj+TiX2X8kXEF71eFbuctJ2/Hr/ACq3jkGfUaazW34fwDDZbYNpSXTPrJ2yzvp9oaVo45pNHGzB9mF/v9puUMPH8m1R9oV/vN79M+/Wulr2ewyMGW0qsJgrII5aREaE1zntOAmIu9M3OTuB66c40jt8I11b4UfqKoor6Lo6e6vtZ5Wej1cP0l8TT4e4QGI1MDmOo67GpOG2bxVboxGSWIUZGbUGOSkVMbbSAuYD9Fh7SKvdnb9kYa35R9VZ/q1uKjAsxGbVlIMSN9ia3wVSpnzuN+pa9yrxTHYuwgf6SHBbLAtgHYn7SDpSbE8fxFwBXuSAQw7q6EbHQU641iUOGtgsWcZpDXBcJZkySO80AZp5eb1pCchCklQIXMAO/mWVhdNJABJJiTzOlbpWcc5ST0fzKuLvG45d9WMSdtgANvACmador4M5lnIE80eaOVVzfQWxCjMQ/QgS2gM6zGzTI8asotgNbYsuVXIYROYDKJIjQEBjrzb0kOkZqUuGCYq9iitkhGJkiQBGVSSZ5CAa0uCs8Q8mvk/IFIBUgggjcHxqphWsnFJ5HJAtXpyKAJ8kegE86qcEuY3D37eXKbF63bYK7dwxbUEA723kHlB31jSX7Dpw05aOT+PsH5HE/u2fd/FWaueVS61q6qhlEkDXeCNZjY105b6n7Q9E6+w61i8cmbiN8ZQ02lG0x+S1HjEifGou+DXLllHzPcS3iSIAHtivHEsHlIyqNUUnvHciTWv4ZgIvSyAAqcqkSNIBOo3199XOH8MDqRdxWQSxB8hhie62wLIdPCos6nGuTmanJDECREkmAAc0zmIJPT11TxBXO2bzJWT+aSZj3047SXALrAEFpAHcReUbKAPZFZ4OWZvtEZdDoNz6f6mkGy++5NhSZH6TezWrPDrjeVtLmYKWUEBiBEgcqm4PwxroZhAyuRBnm0cv0qZL2Zu27iXGezCsCVz98wRspEn+RrJJ5jt6kcsO6v8A1H3GbS2VJRTuugJJPtmstwm0wuAvnPdgzM7nrrT7imIYozbkCRI8Y09lVOFoWyyZJIUT1JgT01IrSWrMsGWXDl98M84m+siWKx95D7tYqvdCkE+UmQQO60e7blvWyxuBtpaSboZobOoIZR9ZaAAjXYyfRSE4CyyXXKspCl1AYRPsneKUm+EZRjHm7Juy1hGwwlFMZlkgScpgfCspjLbMuxgHodJHM+mn+BUnAlAYa4zqvj3mMevKR66ZcLRfo1+3mknJmaJG4RnPPKCszqTOlXwKEW1m5sY9lXmxhj1tp/pFZTtc0W8L18mw2J81h023rWdn7Pk7FtQwbycIYBBgaBoOykaiaWX8GLlzCh17qNdLArIIzqIjxmrjsYY6305+oq/4fNAufop8TWq404GHYnYEf6xUK4e2jfVoqSpkKuWYIjl4n21JxrDvcw7pbGZ22EgfbB3PhNSlSN8SanNN7afJUQ8AvqyAqZGY8o+zr7DpSvjoP0qImVSdJ2zfI+zwq/2b4ddsWwl9Qr5mMBlOnLVSRUXFLQ+kElivdQgjwDg+5qT2Q45VKaW1afFGauNDkEbn8QPx91bmwYax/wCi/wAbNZ3G8Pa2n0gMMuoiQG36TMSOlOsA+c4Q/esH942KpGLRqP7LmO97v51mcf8A8OFv3Xc4gjNrHkwY0j71bc1Q4xwv6Snk85TUNIE7SI3HWoepphunV1ej9hk1/wCFaAf+Yf8A6Y+dFMD2Db/6n9w/xV8ouXY16WD/AJPkz6ty3bHUjnz9vKuSLW54Yj3rqWyDDGCfDc+6aB2CX/PP7A+dawaR53iYSnVGR4ZhvKXbafedQfQTr7prfcQ4TYwou4lbRuGNEgZFnQmOS669BMVX4f2NazcW4l8ZlmM1qRqCPvjrV3G8KxbAk43KsGQtoKI57NNU5LuZYeFKKdx142/6c1YySYA8BsPR4UVqbfY8MQBiVk7TacTpPM9BU13sK6iTfQD9FuZinnj3MX4bGTpxZS7BD++L+i/wrot9lIzhoiDPKDtr6/fWI4X2cuJcBs4q1ngjQHYjXQgg6UyxWGxluc+LsCRPeVdQP1NamTT1s6sGGJBZXB2aD6cgUiV5k5mUDfXaeZ99ZhQBxC/m2FtASDzy2/lVjD4THPPk8ThXjeFU766xboTs7iMmMu3nRna1mBSZm2yNtlAAyoRpU6UU3JyScWqfJIbrW9bdyeoaA3qI391UH4skBbhKNrowManrzmkAv3RpJ9VSXbbXBB108d/GfwiopHTYi7QXfrHIMgmRBnnGns99UPLkliQQYXn6fZV7G9n2zErtp1I9tQjAsp+sVgPvLQ9gRs+zbgIZ5n3z/wDGnuPxYFk6LoRrlGbcHfcVmuBumVQHk+O5+dNsU7ZSpAKneR+O42qNgiqSQvQB1AmNAJ9Z3FScNxeRSMqEh9JHQ/yqbB4G0BBNwA9CD+APvpphuCWDMXCSTMEhRm66g9fGmVwX+0YSEdQrZlzElEnzkA80CfONITjgFb6u2wysSMszEkDfWSBV/iWDe2ADZxLqNsj22ESDpl1AnXblSDG8RwyAq9u+OozLm6jcaGgRaxCuuFUqoDwHAUebnmco6jOfRUWJsPbtXmYZM6AgA7agkabammuDuLktlJylBExMeMaTXrjmFN5GRYzEZRMac+elXQ44lJITfSrhwlohzmuKDcY6lysRmJmSOu9MODcZa4SHLM5ZSSdSxEKJ21EVVvYdrWHt23EsgMjbzRJ/Cq/Z7GC5dWEywVO8/aH86EiZSbs0GJujOu43GviV6Uyw5+J+Jpfey5hLQdQNJnb2bCruHPU7FvdNMl8FzjFm2r2vJoqBkzEKABJ325/Ksh2guEXxAPmAzBjdvlWjxF3N5Nh5pBj0T86ltcHt3lJcE8tCRtry9NS/06FRacrZU7PNZvWbmGulc1wHyZ0LAkAGOhBymPGvnDMGbdzCWn8+3bKkg6ShtZuWuqiD4eOlpuylvkzAeMH3xXvBWMuJtKWLFLd0ZjuYNsSfE0Re45Jaamir1YPeFRzXxWgzSEMIoqQCiqEZHs7g/rGb7qmNBudPhNTi033T7DTHs1ai0WP2j7hp8ZpqaAZjzgSP8S6P1vmKkxYm2wEklSOp1EU07TH6r9YfA1zrizNCRtmlvRsPeRS4YObWvYeYSw/lLZKOAp3L3WGqldm0G+9NOJ2SyrlnS5baANwHEz4Df1Vzi/xMpiACpIJygjlIHtMHarGIulLa3BJO8T/9tqhPQ0WLKbz1Ve/uzX8G4Y6XSSqgKCCQW72YA6SBp469K99psO7r3FcgI85Yg5ojxJ05DnWK4VxC4yuWYjTaTI59a0PBMUzW7ZLGSgJ1NCSacRx8TJ4qm1qjQcCsuquHzSWkZo2KqIHrUnYb094agLMp2KkH0GAfjTG3aWB3R7BUtu0BsAPQBVpUqInLPJyZzG7w/KxRgJUkeyvBwMajatPx7B/XMqosvDA7GTv7waS3rbW2ysINS0JFVMOD09Ir6+AWAAoHU6kH0jX3VYyoRsZ91CaaQR7KQ6FON4DbnkCftIdPWPmKpjBYi1qhFxfDf2fzrVI3MGD1/revN0EmTlXqQPiAKoDP4fitsnLctkHqND+yf50zs2EuT5K4CfunQ/16Yq1xDAAr3xbuL95Yn5j2Ulu8GA1tP+q0z6m3FKgscKl2194DqNvdpU12/wCUGW6qXBzDop+IpHZ4viLOjTH52oP63zq/hOLWGfPc8okj80pO090b0UMsjCWe6qhlgQAuUKPdUXE+EPcS4qspDCADy0jWBry5VdSyHcNbZWSN5nX1VK1ojcU7YsqM4nCLqWkVkJgFdNRB0O1IcGWs3UyqFm6iQQRpmgEyfXXRUvsOZqDiKi6kONiCCNDI23mixZRLi8ZkZF075I1Enlt03q47LlbMYEtrBPMxoPGKixfDrTZWZSWQypLbH2VT40/93ujWYOgmfO8NapckVRNwzEhkAH2TlOvPuH1b04w126BNsnLz0JE1leytlgl3utrcBGh+7bHr2rx2gxd21eTJcv2iV2QjKdTuhILHxE0RXlJhokbVeM3R5yg/16BU3DznuG5EGD+8QT/pFYKx2rxQ0N6zdP2UvWyjHXbXKPea3XAbrPbzuoRmjMo2UxqPUTSqjSxrNeZr5NeZpDL1rGwAI2r5VOaKLCi7wb8hb/Rq4aKKtiEnar8kP0x8GrnHFWIC6nVtfHn8aKKnuKWxRYd4/wDqD8KMX+QT1/8AttRRUS+hWFs/vhkiqAHgR3fnTjgnmW/0B+FFFNbslbs6rZ80egVMKKKsZnO1fnJ6D8ayuIus3nMT6STRRSGfLVXGGlFFSyjxb/CpEO1FFAFe9v66gnWiiqJLS6qZ19NZTGd29A0HQaCvlFSxklpytwZSV22MfCugYViVHoFfaKrgEecStUn2PpooqRlbFeaar4Y6j9Mf66KKpEs1mAckGSTU962G0YBh0Ike+iimPk5/x7DJbxQVEVFyucqgASBIMDnOtPexTE4O0SZJUEk77Ciim9iFuO680UVBZ9ooopA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74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87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AutoShape 2" descr="data:image/jpeg;base64,/9j/4AAQSkZJRgABAQAAAQABAAD/2wCEAAkGBhQSERQUEhQWFBUVGBYXFxcVFhcYFxQYFRcYFhgVFxQXHCYeFxwkGRcXHy8gIycpLCwsFR4xNTAqNSYrLCkBCQoKDgwOGg8PGikcHCQpKSwsLCksLCwsKSwsLCksLCwpKSwsLCwsLCkpKSwsLCwsLCwpLCwpLCwsKSwsKSwsKf/AABEIAMIBAwMBIgACEQEDEQH/xAAbAAABBQEBAAAAAAAAAAAAAAAFAQIDBAYAB//EAEMQAAEDAgMFBAcGBAUDBQAAAAEAAhEDIQQSMQVBUWFxEyKRsQYjMlKBocEUQmJy0fAkM7LhFYKSovFDY9IHFlNzwv/EABgBAQEBAQEAAAAAAAAAAAAAAAABAgME/8QAKREBAQACAQMDAwMFAAAAAAAAAAECESESMUEDE1EEMpFScfAUImGBwf/aAAwDAQACEQMRAD8A8vZWpcfkuqVqcW8kMqJmdb25N7sJ12c6bfII/Czfo869LnTWllYdIq7THqnx7rvIrBjadUaVHeJPmvQMa31buh8l58KVM0pzHP7vdjWOM6XQaTAVi+gxzjJm5+KJYf8Alu6/ohOxTOGbycfNF8N/Lf8AvcoLuE2e5wkOI6/8KV2BqtBOYR0VvZR9X0/RWq57h003Lc7KFtp1QPZnhu+iVtaoNWeB/VFmOMNjgPLqkD4qX90+aoHfa7gEOHOLXQzEbUqOzMMFskQRNp5rRY50sOmo/qCA/Ypcep81MrYkLg3NDpaGyCIt4z8OBRXEV5aQVUpYaIUlcSSOWiS3yulB7rpG0yVNTpDepTUG4KimGJCxSYimHalwgz3XZZ6lN+yAgnvkce0sPA2U0IzTTTTTH4emRFzH458TPmoqWzaRu1kxGjuEx9VemG6ke1Y/abe8ev0WrZiGN7jALbplZXantnqs2aShVVt0Z2IIa797kJeLovs8Qx3Tn7vNMbqsqR264hsicgDWy95ygEkBt+6JJMDireH2/VfDC52Vzi5w7SpBdrmy5ozSPa1VSntM5Q2GQIvkEjjpylFqIwfZkh731zcHI5jdNI0jW691+o9XX37ctTfYP2ntBzHQNL6lx3/mVM7VqRo3w/Updtnv+PmUPc9cL9X68vGd/LVwx+Gko7ZrNwz/AFjhlmAHENGZ4B7oOW954oY/0grQRnNxBPvCQ4AzqJAKVtT+FPMj+v8AshZel+q9b9V/K3DHxFr/ABap73yb+i5U8wXKf1Pq/rv5OmNh6GHvVfyg35Ep3pjSBFF1rh9xv9lVfRZk1nNJIBa7QkTBGsK96W4YNbTidXC7idwNgTZeTovVv+dnTc6S+jzv5P5SPCVqwFkPR1/8nq4fMrYhb2RFiB3SsGNks+zdr2ozR/LtPtZeM6X0W/qixQCjXb9jyFwHqqggkajMB8bLl6ts1pqRW2Af4Y8nn6I1hPYqdPogXo07+Hf+b6BHsDo8cv1XSMjOyv5fgrlQDKY4FU9jn1Z+CtltjpoV0nYSUTZvQKOoZqCOBXNEtb04pI7/AMCnhSYr2HfveFC1oUuJPq3XH7KrsfdTIiw1qXAYJ1esaTLuMgA2Hszr0TGvTGYgte8tcQRcRIjujQ/vVTFo7a2yX4d5pvjMADYyL6XQ8sS7VxT3tzF7sxjvEyfEpMNTIBkk9VqorbUb3HbvZvaNfFLslhbhnBzgT345wPmptpDufFvH6KbC5ewcfaytfcyNRFju6KyzaeWfYR2dQ6WB6WPJWPR1sB+Z0yRHz0VXDumnVEyQGzqY14X8ET2C1rmuHtQQZIdAMbswtqm5tID4cesNtc3HigW0my88ifojGAdNYgmfa80NxDBmf8fJZyu+zNvAA4ovs8+pJ6+RQs0XcHeBRTCt9TeZvu5OhZiwFcFdwB9Y34+RTBgKh0pvPRrv0VjD4RzXjMx7ddWkbrahWMq+2/bHQ+ZQ57TY7jpwMaoltSkXP7oJF9J1kqmcI/3T4FRVwD+GjiR/UUMi/RFhhXuohrWuc6RYAk6u3KB2wK7bmk8dWx5qih2fMfNcrX+D1f8A43JFOVEGYl9Fz6lMwWvcyYkXJ42myjx+26tYAVH5gDIsBB03BFcR6SZMHisF2YOfEisHzduWxERfQeJWaVZaj0dP8o/icPn/AHW4BWE9HXdynyqnyC3IKzG3VDYrzfFtAc+33nDXmVs8R6QsbbK4zOkdJ13rN1WUnOcYqXJPtNAEmbd3mqLnov8Ayao4O+gR/Z+rvyrP7Prdk1wZScQ7WXE+TVcw+LrknIzdw3fFQavYru6RyHmVfdv10PlyWNwv2siWuDB1aP7qc7OxLvarj/U8+TVqWDSYV0sbyLh/uKkI745grH0S7D4mjneXh8zrAvBF9TcFal2LGYEA2nVN8KnxJ9W4cihwfcqfG7R7ju7aN1z8AglTbDIJh4mQLCx467rJeTsMioue0y4yYIdbcIWQp4xwIPaVHQR7TtYjVo6IoNr4h0lrLcmEj/dIVkNrePxTGMbnc1s6ZiBMaxxVrC1mvaHNILToRoUBxFLEVIc7dIB7rYnUDKJGnyQ3bGegWhxJzAkQ4wII49QrU22WMpFwgGDbWT5EKKn2jWFoLIM3yum/+dTUamZrTxa0+LQlU87aUX4QlmUu3ATHDfGb6hVcHi+yc5gdmLnRdh1j/wC0lFHIW7ZfrM+b70xCedruuo4Vw1fmEk6RqdNShuH2IXS4yXEk5bgBu4uPNHw6LkSBeOKFY3EAtq5MRiCTqH0aTAZgQSx5IsdwVmvLGW6osxjATDGkM1PeIEX1OisUcY14BY5jpMQMwDTE3JEaEaIPTp5WwTY3ud/xUVfHgENudOi31T4cum/LQiZMBlt4dHgd6Ebb2iWMD21XEkxkccw5kHUfElQYfbDxZ7Hlv4Wwf0KoekT8zmOOrgbcAIgfvis5Z8cEnyfhNrZ3AP0NpNxe1+Ct0j6p9Qho7zwHXtBgQhgwYOGz6EE/ETEKvRrSHkzoLSQJJ1WZld8ta4aKhj2NLYrRa8uIExpbmpdr7XplzQ2sXCO9DyZPUngstmHu/wC5ymfkFshJgXzneJ0hb92s9MEH7UaDGY+KRBTTSrPu5r0Ra2tQ9dVP4vNVAwn+y3HYskkhsnWQLp7arRpHwH6Lm1oD2G0tYJBHrAbgjUD9Ft8U+GOjWPOyzWOxAJbANiD4FaXAOp4jM1tRoLG5zM3AIsI3o0G7JwYJqFzQcpDBIBjKLxPMq/hjqOzygWB7ve5wNPioNhD1LT7xc7xcVcYbIpuI9kqHZp73wU1b2Sq2zPaHQoJMPiw1sXJ5BTNxDjpTPxsrYZuFk+ns7N7Tj8P7ytTGU3YznpGx+RjyAMjxob94EecIxRovcAS/UA2HG+9R+k+EAwz4mxbqeDh4Kxs100qf5W+SlnKRwwkfeJP4jAQF7AwgVINi4Tf2jE2n3VoMY0lpi9iPFC6GADnOzD2Ybfk0E+a5Y/fb+zRMDiWukNAEcBCP1GEtIGpH0Qalhw0mBF1otn081SmOLmjxIXXFGcxmKyTTLXZmidLHkDvN1nfSfHCqymQC0tLhDuBDb+IXpHpFs4NfpuWK9MMGG0Gkbnj5td/Zayh4ENlYmcPTvfKB4WV3tQhvo/QBw7Dvv5on2ChDS5McnuplRulFNbcgcUN9KdnOpUX1Q5vee1sNcC4co6MROlTOYfvcge3abqjC1ov2hdc7hmH1C49/U/1/08Mi+TrfqmgXCus2bUIu2Os/RQVsOWmCurmhe256lP21Vk0xvDGzzzNBUrsG4kgAHXQhM2nhXOqAgbmDUahoHmgkpVAcK5g1BAv+JxNvgFVfgnUmHN97LHPVFcFg2inFQZSCDcjdP0KsVcGx9zusPil2rNgKxXw7ps10Q2LH3Qix2eOHkojhKnEf6ioaCfs7/dd4Fcrne97/AHO3LlUHhsevF3U28gZ/pBHzUeK2YWAGpWAn4ebh5I4KQsX1qbG6zUqAA9AJJ+AWd2jgsN2r3muXkkmKdI2H5nx5Jpqptn7Pa+85hOvFajCClRpVCZaTTOXIAJMH2jwWf2O9pGWi07zNR0aQDZoPFWMdUcabsxFiW2BH3A6ZJPH5KQEdlVGtoU5IHdCSttSmzVyGYV1JzacmS0d4PcYMNIgNJiASDpuUr2d14Y5jWPMGMg1aAQJdwG4b0nIsv2iXWbTdpNxFtJ70KDB4o5mQIzTc3yiJuBxVJ+NyOJfUdUtFhpN9TA+SWvtpjQOypZTvc9+cno1rWgfPqmjYuNtVGsYeyzvM5gDABG6zTqjVTao5D5+Sw7Ntnf8AKApaW2xv4StRGgxuJ7Sm5jtHcBuseK77c1rWtpNLQ0RL3BxPwa1oHS6Bf4+2PZd8vqQmO2q5wljWESJmo0GOETLSePNTatdsjEyO9Ua0hxEn7tm8OpS4YhzqpLg4mo+43gQ0GOFlksNjZEgAXPskHhqW71CzDVHVS5jspNpEzzmPqs4zub420+KqhskzE6gE+QKJbK2wA9lRjKjw0tcCKb8hymfaIAi3FZqns4lhZVe94JBuTYgyIlaRtAMpsPauosDQ1rG9m+ctpAHfbJ4kXmF1wnybrvSL0jdUqDMO8QDlY2IBJABcXkE2mAd4WG27i6uIDGGk9sEkQZzTYS0DUDnvK1GLxLnWbUfl32aC7qRMfAqgGBvdaI3lM7ygJS9H3MgucGOgHuuDnN36sMNPUzyWj2VinmQ4l9rExPyAVDF4lrASToJIAkwN8DREfRDGNqtqFocC2AZjQyREdCsLOKImm7gPFNDHcB4/2V8hA9rbUa1/Zy6RBJZOu5sjS100ty1NieGBm7QbcTa4v++KpelWIytpRQaww42dAd7NzmJ+XFC6+Phli+ZF3TEdY1VCq51UXfBbcSJ6620G/ip06y3+yTLc2qnbFUGMjPEqhtauaozktBENytmTOZxcNRA0+KZicc24bEdTfqd67Bg1Hi2Ykgm7vElb78MLOE2dmZJq94GzTqdNJKN4bAtIAc1hLYvlFzx/upw5+XK97nDXK5znf1EqTBVA4OykGDBibEbp4rV1rSyGnBtIPcbH5RdMOEsYA8ETywNPNR/BY00GDAaSpalEe75IlTozqEyvShXQD/Y+XyH6rl2LrODzAtbfyCRX2s6bhMZ3mOdlAMx3REAWAG9CcTg+1rkyRmaDZrnn2GyYbeP1ReoT2D94nWfynRWPRZw+1W3scPk0/wD5XOirsfA9kfaJsf8ApVRrH4eSnxgGVxa8El2azXgiGAXzNHBbChWDi8SDldBA3b4N0C2rie1wuYx7R9kyLTvlXXApt2jU993iqW3cY5xpZiTZ8Tu9lMdRDTBqv3D2bT8Xc1n9p4t+dzHOJDHOA06G+u5ZhcpU2KqgalN1AMgDmfpqhblfoNlren1Ku2TzHM/IfqupVDOgFju5cTdXKOCBCnZs4IoVsd04inN5JF590x81dpYfEUrM7Rv5DY87HzSDAdk4VBfIc0cVabt/ScoJAMGZuJUtpJFjB4csYAQAdTG8k7+cQLcEQwTKeUdwydSHuEmbmOqFs2lmEgNI5E7lcwrqpaCKRIOhB59FJtrgRdXFNr3MDg4NdHrHGCRExviVDQxGYTczx1QvaO1ezBa+m4FzTA+t4sg79q1HWByt4NMH4u1PktRNxq3YoXA7xGoG7qdB8U0hztTA4N+rtfCFLiGgG0AbgLAfAKHtbx+wqIMewCk+BHdd5b+Kf/6fOh2IB/7fnUTdo/yn/ldp04K56G7NLG1Khj1hAA3gNLrn/UnlB/GVsrCRaOU/KRPivPMPtl983rCd+d7Y+DHtHyW+xdMlhAusnVFEu7wYTxyz84uluqt5V8HiTUaQ6D3jFvZGuUPkl13DWTYX3K7gcKw5s5ABEQWOdr94FpsesjkonYllgCAADYCOHJOw+JYCZcNBv6rG1kSD0coAz2gdyNJ8HwAVv7HSYR2YaLCYD4nkHknSFD9tZHtt8Qq9faDczabTLnkXBByggXnSeC3jUsXD3jAiBZx0/wAoPmd3XR2xaFqkAR2juI4LmUIAA0Ttk03ZXwYl7voJW0XHOj/kpA/9ymnDHiup0iDqoq2BCjrtn/mF2YqtWDibKoY3BVTJbOUkx3W8TvLhK5DqjLmQPBcnvZzhemOpCaFQfvQfom+jFItxNMzObOdIiWuEa8klF3q6g4j/AMkno+7+Io8reLX/APkuStphaRFSoZkEtIEARbjv6oLjKYGFeBH8w6NyxeLiPnvRyiPWP10bqbabhu3INjaRFCvJefWSM+4S2A38PBbqBAxZ7N4juwDm3ZstNxaIFyReFk9t2xFX87vNaCpX9XUY4Ou2kWQCRIY3MZBHTfp8EA28P4ipzM+IC5yMb2oSieAu1v73odTol0xu1J0E6fVEMPQgNBd/pt8/+EWC7awbAJ6DeegFyp2Z3aDKOL9f9A+pC7DUWt9kAceJ6k3KshyrSljcGOzeXEuIaSJsB0aLeMqT0RNHLUjtPtGQRkjP2YaM3YyPbEEnfEQn44+rf+U+So7I2fQfTDqznMOgIBNmi5MXEC/QFcPqMJn6dlumbOriFcKM/wAOahp/92M+bfMfBGNm0mOawVCQMliCAJ7R4vJ4eSEVcK2m4tYZbYgnUggGYPVFdlMDg0feFNzmH3SyrUJMj8M2IXSY6xk3s4nfkC9IxejGmR2sT/MdrG9ChqUT2+/MKJ4tfvn/AKrv3CH1IEydVuJG2rOmCqNR5FTUkRZgFyZ9r6SbJz8XmhoOUkb/AGotcMOmup8CpaVIN01OpNyep3qtubQLh39PdGn+Y/e6adVpdnUQ2m0fHxMrPgo/hn9xvQKwVvSQ/wALW/IfMLL+i/oxUxPrCagoMbB7PLnqODQclMPsNRJNhPhovSIfwtb8h8wst6PbQr0cxps7WjUY1tSnLhmgWIe0Sxw3OC831Xu3077P3M5b8G19mV6LiK1N9MOJNMVC0uyDmyxIkSYCu7Ko5s3cD3F1NrQ6fvZ/DQIcatUud2rqhAJyCrUNRzWkzEmOUmBPBENnNJaQ2JNWkBOgMVIk7hO8rph1zD+7v/hPHKTaGFy06ofSDCKZe0iRvaPe4O4IHsJgzMi3eH0R7aTyadUH2hQh1gACHMERw5hA9hDvM/OPJbx2vHhqHPh2m63MkxHyRLC0oYBbTcIHgqFJuY5twsOfE/T/AJRSiO6F1UxwUYCle3cmlqoYWqMBSvFk0NQYPa206ra9QNflaHEAZW2g8wuVPaN61Q/jf/UVy4psadj2g5SYm2/ieHVdsnaTWVmOdIykamA4DrcW4qnTwVR+pyjgFapYSkz8R8VGm1pekVInNFzr3m8vxcgotp7VZUpOY32iLXZEgzrmtosk7FH7tgmNfxv8JPgp7jWkBxrm2D3DkCY+RVOuczpJmd6KHB5pt92ekF3ghrcOStRim0mw1/8Ak8yPqpKL9OqUU+5U5ZP6k2lZSgzSqWUvaqnSfZNrY5rNTJ90XP8AZVV1xkQbyptjbYZhg5oYXAmxaRYbxcGb89yE0adSvv7NnI+Z39FcxOxmsp9w3F44jkNympeKbNxuJFSo5zQWgmwMWERuEbtySnimjLOcOaHNljyJBc50WH4jvQkvPNIKruJWmV7acVAwNzdwOHeMkyS43UezMPGZwEuBEHhrpNh1hRU653q7gBAJ/EPIqLFyhhoOc3fAE30HnPEq65VBUUxNlVStKPYZ/cb0CxtfGueclK06u43uBwHPn46XBU8rGiZIAHh5KwP21TL6FRrRLnNgDjcId6MYCsKZY1/ZFrgH2zScthIsL3meW+xfNzWW2li3U61SHvbJnuuibW0WM8ZlLKTi7S7da8VfWODn5W5nAQCY1A3Wiygw5cKbiwOJFSme7q2G1L8DeNVSrY8udL3OceLjJ8U1mLg2cR0n6Fak1NM3kW2nUDziXtY5oNKBLWj79MWylBtlOIbI+6Z5uJAa1g5k79wBU/21zu6Xkg7iXEeEq9sand1t8/Eb0hIOUAQxs6wJ67/miNEd0dEKq18rCTYCSeguURo4mabTGoHzXSKdvlcmdtyTe2lUdUcuTC8Su7TmrtHmuKPrH/nf/UVyIYjZgL3GTck7t5lcvPs0ugudr8k9lAnQSieG2aN9/JEOxAFoWJjfLpv4Am7OO9PqYdjQLaEH5q/WYdyp4wQ2/EaDmt9MnZlCTd0bwfM/qqWzaLXkBxgZeXLirdOpLzbUGLc0IqU6gJ7piTFt0205KxKsVKcduAZAAuN8PF1ULw27jHLen0KVZziGtccwAPd4EHU6aaolhPRW81DJ4CfNANpValXu0wWjed/juRTBejrW3cZPPT+6LUcGG2AAHKwVgUghpWZh4XPZAU7mqtisS1gMyeMKKCPw5ABLSAdCRY9FFlClrbV7Roa6LReCCYECfgoRUHELTJ/ZhT4f2T+b6KXZ+0RTzTeYsCN02PK6r06zQ11xZ2g10OgUqxP2kAkmANSVXfXdWORg7vnzdy5fsMoYZ+IdpDR4DrxP766HCYNtMQ0X3/qUDdnbPFMcSdT+9yKUzCiY0BOCqnues76QUpdO/T5I7VfFhdx0G7qeQ/tvQzGYLM8NzRq4k3JhsmB9P0SjOPwyYcOUQxdHI4tmYjdGoB0+KglVlW7Eo9sfjxlU8NgnPBLQDFtbkxMAb9ES2M0S2YAhxM6QDdS8LIbtaqSG0xq/yn9n4I1QkMaNwAHyQzZTO2q1KxHdYIaOE2HW3zlGC2ALblZVML0jVG83TwbLW0NzXPh+/FQ1K0Lg608bqti6gynoU2A5bK5PAXLi0PsapgxOZQUnY+K6IrPpymdlNgrjcNxUwpKCiMFxTmYQcArjmqKSgj7IDckyKb4LkEWVKWAawnOqBRudKCGrB0VDFYEOBEaonlSGkEGe/wDb494/JNOwODvktCcOClNEc1Bmz6PO94eCmwXoqZlzgRvAB81o6OGlWW09wVNKmHwYaA1oAAVgYfkp2006CgqOoKGqMt4PADeTwCvuOUEnQalNo0yTmcIO4e6P1O/wVFOnRIudTra3IDkFmvSDFltbKNzQZFiCZC3DtEI2hhGPMkA9QpRi34onWT8U0V+R+S0VXZFPQNA6W8kw7Cp8PmU2mgqjtMsBDSR8BrpIO5PpbQzU8jQc129QXEx+90q870fZxI+Kt7O2KxhkAzxlBc2fR7OmGDqef7KuvJULKO+SpXU+aKiLTKTESGnop6dMpa7dBxI+V/otIoOsIjRD9oP7juh8kXrUShuPwjixwAOigEOdFlyDVWVpMh89CuWNG3pbaZUgCaClD1sPATS7glF9U6yCNNT3JhcorrJsTyTwzinhqCHsAk7JWRTSdmJsgr9n8Uv2U71bZRAXObzKCn2CdTwt5urAYkykoEA3BSMYua2E4Sg4NXFqeFWee0Jb9we0fePuDkN/hxVCUznIdHdHs/i/H04ePCLEqS3FJlQRPcqlU8Vce1ValHMenmgqikNV32cKx9nSdioIRRCcGW6p/ZrqbTJ5WQOypSEpBSwqH0m2UVT2hyBP0/VWmiygB7zj0HgJ+qCNyieFYcVG5UUnUeSVWSVymhKJUjQmBoS5eqIkCUqL4lP7M7yikdfokFNOIK6VA3InAJC/kmzOtuX6oHwTvspGg8kgI4pzSgUErieScAmRmPLzQJmnonAhPypYQNkJQuhQYmpENaAXu0G4De4xuHzMBULWqFzsjTB1c73QeH4ju4a8Js0qIAAAgDRR4bChjYknUkk3cTqSpQ3mUClqY4QlumPJRUVTlqVwpwuZxjp0Ty7qoGFnNIQU8uTS8KogqiElNhA0U2p6X/RSBBB8E+nqpcqfTpqhjnKtSNp4yfEqziTDSd8FQCnAA4WQI5ROUjmKNzOqCPIuTsnNIpsThIUq5EOp6J65ckCFIUi5A1vtKZq5cgVIGjguXII6p+ilplKuUVISuC5cqUqqYEesrHfmaJ5BjTHSSfEpFyQX0qRciucocVp4ea5cg5duSLkRxTSlXKKrgXd1+gXSuXKh7HK4zRKuQV8Xp8W+YTHLlyqRGUxyVcgQLly5RX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" y="354620"/>
            <a:ext cx="7949831" cy="59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3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62894" cy="596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1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image.itmedia.co.jp/news/0304/23/03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04856" cy="641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9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http://livedoor.blogimg.jp/kusosuranger/imgs/1/c/1c82987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39" y="188640"/>
            <a:ext cx="8870359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23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2" y="109804"/>
            <a:ext cx="8959057" cy="671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7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環境保全のための情報技術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 smtClean="0"/>
              <a:t>効率のよいエネルギー利用のための技術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5608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90</Words>
  <Application>Microsoft Office PowerPoint</Application>
  <PresentationFormat>画面に合わせる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​​テーマ</vt:lpstr>
      <vt:lpstr>情報社会の技術を見てみよう</vt:lpstr>
      <vt:lpstr>あなたの生活の中で、情報がいつでも・どこでも・だれでも使えるようになっている例と、それを考えたときに思ったことを書いてみよう。</vt:lpstr>
      <vt:lpstr>くらしの中の情報技術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環境保全のための情報技術</vt:lpstr>
      <vt:lpstr>PowerPoint プレゼンテーション</vt:lpstr>
      <vt:lpstr>PowerPoint プレゼンテーション</vt:lpstr>
      <vt:lpstr>PowerPoint プレゼンテーション</vt:lpstr>
      <vt:lpstr>産業で活用されている情報技術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情報社会の技術を見てみよう</dc:title>
  <dc:creator>teacher</dc:creator>
  <cp:lastModifiedBy>iwachu-20</cp:lastModifiedBy>
  <cp:revision>9</cp:revision>
  <dcterms:created xsi:type="dcterms:W3CDTF">2014-04-21T10:06:04Z</dcterms:created>
  <dcterms:modified xsi:type="dcterms:W3CDTF">2014-04-22T02:24:20Z</dcterms:modified>
</cp:coreProperties>
</file>