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8BA61-7F08-4D09-A851-7342E025BD62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B220B-A3CF-419D-8E76-460D8F1CD9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66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220B-A3CF-419D-8E76-460D8F1CD99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02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220B-A3CF-419D-8E76-460D8F1CD99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62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15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65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21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42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06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38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37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23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76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59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73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FB4AD-5E85-468B-A378-3EA7EC2FD419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98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jp/url?sa=i&amp;rct=j&amp;q=&amp;esrc=s&amp;frm=1&amp;source=images&amp;cd=&amp;cad=rja&amp;uact=8&amp;docid=XImfBf_8Ais_WM&amp;tbnid=OaKlbUTfqTdwJM:&amp;ved=0CAUQjRw&amp;url=http://blog.livedoor.jp/kusosuranger/archives/24366354.html&amp;ei=c7pVU4LZFcfm8AWv3oGwAw&amp;psig=AFQjCNElCjz3fIrzBUZCHxCA6hLUE6HwlA&amp;ust=1398213547020990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hyperlink" Target="http://www.google.co.jp/url?sa=i&amp;rct=j&amp;q=&amp;esrc=s&amp;frm=1&amp;source=images&amp;cd=&amp;cad=rja&amp;uact=8&amp;docid=YRLakCo0PRetoM&amp;tbnid=hDdLtQrPRviCtM:&amp;ved=0CAUQjRw&amp;url=http://www.edion.co.jp/contribution/ecology/ev-charge.php&amp;ei=A7xVU8iUNYr48QXxn4LoDA&amp;psig=AFQjCNFEdtaEmMWLWf6onEa3dOeInZj-vQ&amp;ust=1398213970920913" TargetMode="Externa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jp/url?sa=i&amp;rct=j&amp;q=&amp;esrc=s&amp;frm=1&amp;source=images&amp;cd=&amp;cad=rja&amp;uact=8&amp;docid=2Bl5EnxTsy9vdM&amp;tbnid=3wXnxnrrPNB_-M:&amp;ved=0CAUQjRw&amp;url=http://www.itmedia.co.jp/news/0304/23/njbt_03.html&amp;ei=57lVU9mFJtbk8AXe6oLoAQ&amp;psig=AFQjCNFthVVbwnu3cx0autsCATmfpUAr5g&amp;ust=1398213445077166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hyperlink" Target="http://www.google.co.jp/url?sa=i&amp;rct=j&amp;q=&amp;esrc=s&amp;frm=1&amp;source=images&amp;cd=&amp;cad=rja&amp;uact=8&amp;docid=NKxhdNUsWG_ZmM&amp;tbnid=d2e-Uau8t6_UJM:&amp;ved=0CAUQjRw&amp;url=http://robonable.typepad.jp/.m/report/2009/05/1-ae5c.html?locale%3Dja_JP&amp;ei=qr1VU9vML4P58QXqn4LQAw&amp;bvm=bv.65177938,d.dGc&amp;psig=AFQjCNHMAxa0bHqbZKXYkUz4ltRxl6Ygxw&amp;ust=1398214245497299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640960" cy="1470025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/>
              <a:t>情報の技術とその役割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704856" cy="42484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4400" dirty="0" smtClean="0">
                <a:solidFill>
                  <a:schemeClr val="tx1"/>
                </a:solidFill>
              </a:rPr>
              <a:t>本時の目標</a:t>
            </a:r>
            <a:endParaRPr kumimoji="1" lang="en-US" altLang="ja-JP" sz="44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4400" dirty="0" smtClean="0">
                <a:solidFill>
                  <a:schemeClr val="tx1"/>
                </a:solidFill>
              </a:rPr>
              <a:t>１．身</a:t>
            </a:r>
            <a:r>
              <a:rPr lang="ja-JP" altLang="en-US" sz="4400" dirty="0">
                <a:solidFill>
                  <a:schemeClr val="tx1"/>
                </a:solidFill>
              </a:rPr>
              <a:t>の</a:t>
            </a:r>
            <a:r>
              <a:rPr lang="ja-JP" altLang="en-US" sz="4400" dirty="0" smtClean="0">
                <a:solidFill>
                  <a:schemeClr val="tx1"/>
                </a:solidFill>
              </a:rPr>
              <a:t>回りの情報に関する技術を見つける。</a:t>
            </a:r>
            <a:endParaRPr lang="en-US" altLang="ja-JP" sz="44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4400" dirty="0">
                <a:solidFill>
                  <a:schemeClr val="tx1"/>
                </a:solidFill>
              </a:rPr>
              <a:t>２</a:t>
            </a:r>
            <a:r>
              <a:rPr lang="ja-JP" altLang="en-US" sz="4400" dirty="0" smtClean="0">
                <a:solidFill>
                  <a:schemeClr val="tx1"/>
                </a:solidFill>
              </a:rPr>
              <a:t>．情報社会でのコンピュータの役割を知る。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E:\jugyosozai\DCIM16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7091"/>
            <a:ext cx="12097344" cy="68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E:\jugyosozai\DCIM16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2040360" cy="68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 descr="E:\jugyosozai\DCIM167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r="5880"/>
          <a:stretch/>
        </p:blipFill>
        <p:spPr bwMode="auto">
          <a:xfrm>
            <a:off x="1" y="-13248"/>
            <a:ext cx="9144000" cy="687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652120" y="5301208"/>
            <a:ext cx="248497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7200" dirty="0" smtClean="0"/>
              <a:t>IC</a:t>
            </a:r>
            <a:r>
              <a:rPr kumimoji="1" lang="ja-JP" altLang="en-US" sz="7200" dirty="0" smtClean="0"/>
              <a:t>タグ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74805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290" name="Picture 2" descr="E:\jugyosozai\DCIM16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-13248"/>
            <a:ext cx="12241359" cy="693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3314" name="Picture 2" descr="E:\jugyosozai\DCIM16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171400"/>
            <a:ext cx="12404822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40" name="Picture 4" descr="スシロー - その他写真:案内図の裏は会計札になりま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-747464"/>
            <a:ext cx="6120680" cy="816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888619" y="5517231"/>
            <a:ext cx="427232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バーコード</a:t>
            </a:r>
            <a:endParaRPr kumimoji="1" lang="ja-JP" altLang="en-US" sz="7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0152" y="2860846"/>
            <a:ext cx="2749471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/>
              <a:t>2008</a:t>
            </a:r>
            <a:r>
              <a:rPr kumimoji="1" lang="ja-JP" altLang="en-US" sz="6600" dirty="0" smtClean="0"/>
              <a:t>円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05656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5280" cy="4032448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○○ローの例の他に、身の回りの生活の中で機器の中にコンピュータが組み込まれていそうなものをあげてみよう。また、その機器の中でのコンピュータの役割を考えてみよう。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016224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93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438" y="0"/>
            <a:ext cx="8640960" cy="1872208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情報技術によって情報は瞬時に、大量にやりとりされ、暮らしや環境保全、産業の場面でもなくてはならないものになっている。</a:t>
            </a:r>
            <a:endParaRPr kumimoji="1" lang="ja-JP" alt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" y="1807723"/>
            <a:ext cx="249949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80" y="1879731"/>
            <a:ext cx="240336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61" y="1864078"/>
            <a:ext cx="2445155" cy="183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age.itmedia.co.jp/news/0304/23/03_0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98" y="1864078"/>
            <a:ext cx="2395202" cy="199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ivedoor.blogimg.jp/kusosuranger/imgs/1/c/1c82987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8" y="3435904"/>
            <a:ext cx="2195736" cy="162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72" y="3425586"/>
            <a:ext cx="2412475" cy="180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edion.co.jp/images/contribution/ecology/img_ev-charge_0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" y="4808988"/>
            <a:ext cx="3760402" cy="20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98" y="3729755"/>
            <a:ext cx="2520280" cy="198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encrypted-tbn2.gstatic.com/images?q=tbn:ANd9GcSgBax0dOVQ7VxjfRODEt1uhCy5BTiaMCDYRjkfShafgwmxGGwo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21" y="4682861"/>
            <a:ext cx="3322517" cy="21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12" y="4549245"/>
            <a:ext cx="3231888" cy="228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189383" y="2621759"/>
            <a:ext cx="7263527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3800" dirty="0"/>
              <a:t>情報社会</a:t>
            </a:r>
            <a:endParaRPr kumimoji="1"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23787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飲食店におけるコンピュータの役割を見てみよう</a:t>
            </a:r>
            <a:endParaRPr kumimoji="1" lang="ja-JP" altLang="en-US" dirty="0"/>
          </a:p>
        </p:txBody>
      </p:sp>
      <p:pic>
        <p:nvPicPr>
          <p:cNvPr id="1026" name="Picture 2" descr="E:\jugyosozai\DCIM16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966" y="1340768"/>
            <a:ext cx="1003876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E:\jugyosozai\DCIM16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3" y="0"/>
            <a:ext cx="12434002" cy="70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256076" y="1340768"/>
            <a:ext cx="360040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189360" y="2996952"/>
            <a:ext cx="180020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0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E:\jugyosozai\DCIM16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403648"/>
            <a:ext cx="7344816" cy="1296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9" name="Picture 3" descr="E:\jugyosozai\DCIM166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1" r="5967"/>
          <a:stretch/>
        </p:blipFill>
        <p:spPr bwMode="auto">
          <a:xfrm>
            <a:off x="-108520" y="0"/>
            <a:ext cx="9433048" cy="699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E:\jugyosozai\DCIM16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824536" cy="85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572000" y="1916832"/>
            <a:ext cx="6840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059832" y="3692058"/>
            <a:ext cx="32403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7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7" name="Picture 3" descr="E:\jugyosozai\DCIM167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4" t="2098" r="21911" b="25792"/>
          <a:stretch/>
        </p:blipFill>
        <p:spPr bwMode="auto">
          <a:xfrm>
            <a:off x="-31258" y="-15915"/>
            <a:ext cx="91752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292080" y="4558782"/>
            <a:ext cx="35846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7200" dirty="0" smtClean="0">
                <a:solidFill>
                  <a:srgbClr val="FF0000"/>
                </a:solidFill>
              </a:rPr>
              <a:t>QR</a:t>
            </a:r>
            <a:r>
              <a:rPr kumimoji="1" lang="ja-JP" altLang="en-US" sz="7200" dirty="0" smtClean="0">
                <a:solidFill>
                  <a:srgbClr val="FF0000"/>
                </a:solidFill>
              </a:rPr>
              <a:t>コード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E:\jugyosozai\DCIM16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99392"/>
            <a:ext cx="1227774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0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131</Words>
  <Application>Microsoft Office PowerPoint</Application>
  <PresentationFormat>画面に合わせる (4:3)</PresentationFormat>
  <Paragraphs>14</Paragraphs>
  <Slides>16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情報の技術とその役割</vt:lpstr>
      <vt:lpstr>情報技術によって情報は瞬時に、大量にやりとりされ、暮らしや環境保全、産業の場面でもなくてはならないものになっている。</vt:lpstr>
      <vt:lpstr>飲食店におけるコンピュータの役割を見てみよう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○○ローの例の他に、身の回りの生活の中で機器の中にコンピュータが組み込まれていそうなものをあげてみよう。また、その機器の中でのコンピュータの役割を考えてみよう。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情報社会の技術を見てみよう</dc:title>
  <dc:creator>teacher</dc:creator>
  <cp:lastModifiedBy>kajukun</cp:lastModifiedBy>
  <cp:revision>21</cp:revision>
  <dcterms:created xsi:type="dcterms:W3CDTF">2014-04-21T10:06:04Z</dcterms:created>
  <dcterms:modified xsi:type="dcterms:W3CDTF">2014-05-10T12:26:50Z</dcterms:modified>
</cp:coreProperties>
</file>