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70" r:id="rId6"/>
    <p:sldId id="271" r:id="rId7"/>
    <p:sldId id="272" r:id="rId8"/>
    <p:sldId id="273" r:id="rId9"/>
    <p:sldId id="275" r:id="rId10"/>
    <p:sldId id="274" r:id="rId11"/>
    <p:sldId id="269" r:id="rId12"/>
    <p:sldId id="265" r:id="rId13"/>
    <p:sldId id="266" r:id="rId14"/>
    <p:sldId id="267" r:id="rId15"/>
    <p:sldId id="293" r:id="rId16"/>
    <p:sldId id="268" r:id="rId17"/>
    <p:sldId id="276" r:id="rId18"/>
    <p:sldId id="279" r:id="rId19"/>
    <p:sldId id="281" r:id="rId20"/>
    <p:sldId id="282" r:id="rId21"/>
    <p:sldId id="283" r:id="rId22"/>
    <p:sldId id="280" r:id="rId23"/>
    <p:sldId id="278" r:id="rId24"/>
    <p:sldId id="277" r:id="rId25"/>
    <p:sldId id="284" r:id="rId26"/>
    <p:sldId id="286" r:id="rId27"/>
    <p:sldId id="287" r:id="rId28"/>
    <p:sldId id="288" r:id="rId29"/>
    <p:sldId id="290" r:id="rId30"/>
    <p:sldId id="291" r:id="rId31"/>
    <p:sldId id="264" r:id="rId32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5866" autoAdjust="0"/>
  </p:normalViewPr>
  <p:slideViewPr>
    <p:cSldViewPr>
      <p:cViewPr>
        <p:scale>
          <a:sx n="66" d="100"/>
          <a:sy n="66" d="100"/>
        </p:scale>
        <p:origin x="-2088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7899D-3D02-4816-9CC1-27C23BDC6B8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3737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2346-9283-44D3-AB1B-EAB96B9B86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52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F0F11-5F2C-4FF2-90CF-8C1AF99D84E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510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DC296-32A4-491E-9C32-7871348460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850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11E8-FC43-4973-9CA3-171B380CF7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55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BF4C-0B21-467C-AAD1-E078E116CF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83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30364-CC00-4875-B4A4-D073A05C58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470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D472-C84B-40F6-A157-34F3EADA3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411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A28AA-AC3B-4E16-A128-4D93A817DE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741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8A5E3-897B-4A3C-8D5D-BF984B33D6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232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EB194-B5C8-4049-8A88-F2D3E28874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916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A9B6BF-5FE4-4B51-9EB6-2DDC57EF59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620713"/>
            <a:ext cx="5902325" cy="792162"/>
          </a:xfrm>
        </p:spPr>
        <p:txBody>
          <a:bodyPr/>
          <a:lstStyle/>
          <a:p>
            <a:pPr eaLnBrk="1" hangingPunct="1"/>
            <a:r>
              <a:rPr lang="ja-JP" altLang="en-US" smtClean="0"/>
              <a:t>立体のかきあらわし方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7343775" cy="1776412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/>
              <a:t>　１辺の長さが</a:t>
            </a:r>
            <a:r>
              <a:rPr lang="en-US" altLang="ja-JP" sz="4400"/>
              <a:t>4</a:t>
            </a:r>
            <a:r>
              <a:rPr lang="ja-JP" altLang="en-US" sz="4400"/>
              <a:t>ｃｍの立方体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4400"/>
              <a:t>の図をかいてみよう！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116013" y="191611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/>
              <a:t>問題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395288" y="41497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4284663" y="3429000"/>
            <a:ext cx="2736850" cy="2736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1269" name="Line 22"/>
          <p:cNvSpPr>
            <a:spLocks noChangeShapeType="1"/>
          </p:cNvSpPr>
          <p:nvPr/>
        </p:nvSpPr>
        <p:spPr bwMode="auto">
          <a:xfrm flipV="1">
            <a:off x="4284663" y="2276475"/>
            <a:ext cx="1150937" cy="11509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0" name="Line 23"/>
          <p:cNvSpPr>
            <a:spLocks noChangeShapeType="1"/>
          </p:cNvSpPr>
          <p:nvPr/>
        </p:nvSpPr>
        <p:spPr bwMode="auto">
          <a:xfrm flipV="1">
            <a:off x="7051675" y="2349500"/>
            <a:ext cx="976313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1" name="Line 24"/>
          <p:cNvSpPr>
            <a:spLocks noChangeShapeType="1"/>
          </p:cNvSpPr>
          <p:nvPr/>
        </p:nvSpPr>
        <p:spPr bwMode="auto">
          <a:xfrm flipV="1">
            <a:off x="7051675" y="4991100"/>
            <a:ext cx="1044575" cy="117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2" name="Line 25"/>
          <p:cNvSpPr>
            <a:spLocks noChangeShapeType="1"/>
          </p:cNvSpPr>
          <p:nvPr/>
        </p:nvSpPr>
        <p:spPr bwMode="auto">
          <a:xfrm>
            <a:off x="5435600" y="2276475"/>
            <a:ext cx="2663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73" name="Line 26"/>
          <p:cNvSpPr>
            <a:spLocks noChangeShapeType="1"/>
          </p:cNvSpPr>
          <p:nvPr/>
        </p:nvSpPr>
        <p:spPr bwMode="auto">
          <a:xfrm>
            <a:off x="8066088" y="23114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563938" y="3429000"/>
            <a:ext cx="0" cy="27368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3563938" y="342900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932363" y="3429000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4932363" y="4797425"/>
            <a:ext cx="2735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7667625" y="4797425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298" name="Text Box 22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正面になる面を決め、実物同じ形にかく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7" grpId="0" animBg="1"/>
      <p:bldP spid="15368" grpId="0" animBg="1"/>
      <p:bldP spid="15369" grpId="0" animBg="1"/>
      <p:bldP spid="1537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Line 18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3317" name="Group 27"/>
          <p:cNvGrpSpPr>
            <a:grpSpLocks/>
          </p:cNvGrpSpPr>
          <p:nvPr/>
        </p:nvGrpSpPr>
        <p:grpSpPr bwMode="auto">
          <a:xfrm>
            <a:off x="3563938" y="3429000"/>
            <a:ext cx="4103687" cy="2736850"/>
            <a:chOff x="2245" y="2160"/>
            <a:chExt cx="2585" cy="1724"/>
          </a:xfrm>
        </p:grpSpPr>
        <p:sp>
          <p:nvSpPr>
            <p:cNvPr id="13324" name="Line 15"/>
            <p:cNvSpPr>
              <a:spLocks noChangeShapeType="1"/>
            </p:cNvSpPr>
            <p:nvPr/>
          </p:nvSpPr>
          <p:spPr bwMode="auto">
            <a:xfrm>
              <a:off x="2245" y="2160"/>
              <a:ext cx="0" cy="172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5" name="Line 16"/>
            <p:cNvSpPr>
              <a:spLocks noChangeShapeType="1"/>
            </p:cNvSpPr>
            <p:nvPr/>
          </p:nvSpPr>
          <p:spPr bwMode="auto">
            <a:xfrm>
              <a:off x="2245" y="2160"/>
              <a:ext cx="86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6" name="Line 17"/>
            <p:cNvSpPr>
              <a:spLocks noChangeShapeType="1"/>
            </p:cNvSpPr>
            <p:nvPr/>
          </p:nvSpPr>
          <p:spPr bwMode="auto">
            <a:xfrm>
              <a:off x="3107" y="2160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7" name="Line 19"/>
            <p:cNvSpPr>
              <a:spLocks noChangeShapeType="1"/>
            </p:cNvSpPr>
            <p:nvPr/>
          </p:nvSpPr>
          <p:spPr bwMode="auto">
            <a:xfrm>
              <a:off x="3107" y="3022"/>
              <a:ext cx="172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328" name="Line 20"/>
            <p:cNvSpPr>
              <a:spLocks noChangeShapeType="1"/>
            </p:cNvSpPr>
            <p:nvPr/>
          </p:nvSpPr>
          <p:spPr bwMode="auto">
            <a:xfrm>
              <a:off x="4830" y="3022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286" name="Line 22"/>
          <p:cNvSpPr>
            <a:spLocks noChangeShapeType="1"/>
          </p:cNvSpPr>
          <p:nvPr/>
        </p:nvSpPr>
        <p:spPr bwMode="auto">
          <a:xfrm flipV="1">
            <a:off x="3563938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4932363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V="1">
            <a:off x="4932363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flipV="1">
            <a:off x="7667625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 flipV="1">
            <a:off x="7667625" y="479742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23" name="Text Box 39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奥行きを表す線を４５度の方向にかく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 animBg="1"/>
      <p:bldP spid="11287" grpId="0" animBg="1"/>
      <p:bldP spid="11288" grpId="0" animBg="1"/>
      <p:bldP spid="11289" grpId="0" animBg="1"/>
      <p:bldP spid="1129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563938" y="3429000"/>
            <a:ext cx="4103687" cy="2736850"/>
            <a:chOff x="2245" y="2160"/>
            <a:chExt cx="2585" cy="1724"/>
          </a:xfrm>
        </p:grpSpPr>
        <p:sp>
          <p:nvSpPr>
            <p:cNvPr id="14353" name="Line 6"/>
            <p:cNvSpPr>
              <a:spLocks noChangeShapeType="1"/>
            </p:cNvSpPr>
            <p:nvPr/>
          </p:nvSpPr>
          <p:spPr bwMode="auto">
            <a:xfrm>
              <a:off x="2245" y="2160"/>
              <a:ext cx="0" cy="172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4" name="Line 7"/>
            <p:cNvSpPr>
              <a:spLocks noChangeShapeType="1"/>
            </p:cNvSpPr>
            <p:nvPr/>
          </p:nvSpPr>
          <p:spPr bwMode="auto">
            <a:xfrm>
              <a:off x="2245" y="2160"/>
              <a:ext cx="86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5" name="Line 8"/>
            <p:cNvSpPr>
              <a:spLocks noChangeShapeType="1"/>
            </p:cNvSpPr>
            <p:nvPr/>
          </p:nvSpPr>
          <p:spPr bwMode="auto">
            <a:xfrm>
              <a:off x="3107" y="2160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6" name="Line 9"/>
            <p:cNvSpPr>
              <a:spLocks noChangeShapeType="1"/>
            </p:cNvSpPr>
            <p:nvPr/>
          </p:nvSpPr>
          <p:spPr bwMode="auto">
            <a:xfrm>
              <a:off x="3107" y="3022"/>
              <a:ext cx="172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357" name="Line 10"/>
            <p:cNvSpPr>
              <a:spLocks noChangeShapeType="1"/>
            </p:cNvSpPr>
            <p:nvPr/>
          </p:nvSpPr>
          <p:spPr bwMode="auto">
            <a:xfrm>
              <a:off x="4830" y="3022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4342" name="Line 11"/>
          <p:cNvSpPr>
            <a:spLocks noChangeShapeType="1"/>
          </p:cNvSpPr>
          <p:nvPr/>
        </p:nvSpPr>
        <p:spPr bwMode="auto">
          <a:xfrm flipV="1">
            <a:off x="3563938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 flipV="1">
            <a:off x="4932363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 flipV="1">
            <a:off x="4932363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5" name="Line 14"/>
          <p:cNvSpPr>
            <a:spLocks noChangeShapeType="1"/>
          </p:cNvSpPr>
          <p:nvPr/>
        </p:nvSpPr>
        <p:spPr bwMode="auto">
          <a:xfrm flipV="1">
            <a:off x="7667625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346" name="Line 15"/>
          <p:cNvSpPr>
            <a:spLocks noChangeShapeType="1"/>
          </p:cNvSpPr>
          <p:nvPr/>
        </p:nvSpPr>
        <p:spPr bwMode="auto">
          <a:xfrm flipV="1">
            <a:off x="7667625" y="479742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304" name="Arc 16"/>
          <p:cNvSpPr>
            <a:spLocks/>
          </p:cNvSpPr>
          <p:nvPr/>
        </p:nvSpPr>
        <p:spPr bwMode="auto">
          <a:xfrm>
            <a:off x="4284663" y="23495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5" name="Arc 17"/>
          <p:cNvSpPr>
            <a:spLocks/>
          </p:cNvSpPr>
          <p:nvPr/>
        </p:nvSpPr>
        <p:spPr bwMode="auto">
          <a:xfrm>
            <a:off x="5724525" y="23495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6" name="Arc 18"/>
          <p:cNvSpPr>
            <a:spLocks/>
          </p:cNvSpPr>
          <p:nvPr/>
        </p:nvSpPr>
        <p:spPr bwMode="auto">
          <a:xfrm>
            <a:off x="5724525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7" name="Arc 19"/>
          <p:cNvSpPr>
            <a:spLocks/>
          </p:cNvSpPr>
          <p:nvPr/>
        </p:nvSpPr>
        <p:spPr bwMode="auto">
          <a:xfrm>
            <a:off x="8388350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8" name="Arc 20"/>
          <p:cNvSpPr>
            <a:spLocks/>
          </p:cNvSpPr>
          <p:nvPr/>
        </p:nvSpPr>
        <p:spPr bwMode="auto">
          <a:xfrm>
            <a:off x="8388350" y="50847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52" name="Text Box 21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奥行きを実際の長さの１／２に縮めてとる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 animBg="1"/>
      <p:bldP spid="12305" grpId="0" animBg="1"/>
      <p:bldP spid="12306" grpId="0" animBg="1"/>
      <p:bldP spid="12307" grpId="0" animBg="1"/>
      <p:bldP spid="123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563938" y="3429000"/>
            <a:ext cx="0" cy="27368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3563938" y="342900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932363" y="3429000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4932363" y="4797425"/>
            <a:ext cx="2735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7667625" y="4797425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V="1">
            <a:off x="3563938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V="1">
            <a:off x="4932363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V="1">
            <a:off x="4932363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 flipV="1">
            <a:off x="7667625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 flipV="1">
            <a:off x="7667625" y="479742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75" name="Arc 16"/>
          <p:cNvSpPr>
            <a:spLocks/>
          </p:cNvSpPr>
          <p:nvPr/>
        </p:nvSpPr>
        <p:spPr bwMode="auto">
          <a:xfrm>
            <a:off x="4284663" y="23495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6" name="Arc 17"/>
          <p:cNvSpPr>
            <a:spLocks/>
          </p:cNvSpPr>
          <p:nvPr/>
        </p:nvSpPr>
        <p:spPr bwMode="auto">
          <a:xfrm>
            <a:off x="5724525" y="23495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7" name="Arc 18"/>
          <p:cNvSpPr>
            <a:spLocks/>
          </p:cNvSpPr>
          <p:nvPr/>
        </p:nvSpPr>
        <p:spPr bwMode="auto">
          <a:xfrm>
            <a:off x="5724525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8" name="Arc 19"/>
          <p:cNvSpPr>
            <a:spLocks/>
          </p:cNvSpPr>
          <p:nvPr/>
        </p:nvSpPr>
        <p:spPr bwMode="auto">
          <a:xfrm>
            <a:off x="8388350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5379" name="Arc 20"/>
          <p:cNvSpPr>
            <a:spLocks/>
          </p:cNvSpPr>
          <p:nvPr/>
        </p:nvSpPr>
        <p:spPr bwMode="auto">
          <a:xfrm>
            <a:off x="8388350" y="50847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>
            <a:off x="4572000" y="2420938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5940425" y="3789363"/>
            <a:ext cx="2735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5940425" y="2420938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8675688" y="3789363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384" name="Text Box 38"/>
          <p:cNvSpPr txBox="1">
            <a:spLocks noChangeArrowheads="1"/>
          </p:cNvSpPr>
          <p:nvPr/>
        </p:nvSpPr>
        <p:spPr bwMode="auto">
          <a:xfrm>
            <a:off x="179388" y="4365625"/>
            <a:ext cx="316865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各点を結ぶ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  <p:bldP spid="13334" grpId="0" animBg="1"/>
      <p:bldP spid="13335" grpId="0" animBg="1"/>
      <p:bldP spid="133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3563938" y="3429000"/>
            <a:ext cx="0" cy="27368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3563938" y="342900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932363" y="3429000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932363" y="4797425"/>
            <a:ext cx="2735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7667625" y="4797425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3563938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V="1">
            <a:off x="4932363" y="206057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V="1">
            <a:off x="4932363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7667625" y="3429000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7667625" y="4797425"/>
            <a:ext cx="1368425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399" name="Arc 15"/>
          <p:cNvSpPr>
            <a:spLocks/>
          </p:cNvSpPr>
          <p:nvPr/>
        </p:nvSpPr>
        <p:spPr bwMode="auto">
          <a:xfrm>
            <a:off x="4284663" y="23495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0" name="Arc 16"/>
          <p:cNvSpPr>
            <a:spLocks/>
          </p:cNvSpPr>
          <p:nvPr/>
        </p:nvSpPr>
        <p:spPr bwMode="auto">
          <a:xfrm>
            <a:off x="5724525" y="23495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1" name="Arc 17"/>
          <p:cNvSpPr>
            <a:spLocks/>
          </p:cNvSpPr>
          <p:nvPr/>
        </p:nvSpPr>
        <p:spPr bwMode="auto">
          <a:xfrm>
            <a:off x="5724525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2" name="Arc 18"/>
          <p:cNvSpPr>
            <a:spLocks/>
          </p:cNvSpPr>
          <p:nvPr/>
        </p:nvSpPr>
        <p:spPr bwMode="auto">
          <a:xfrm>
            <a:off x="8388350" y="37163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3" name="Arc 19"/>
          <p:cNvSpPr>
            <a:spLocks/>
          </p:cNvSpPr>
          <p:nvPr/>
        </p:nvSpPr>
        <p:spPr bwMode="auto">
          <a:xfrm>
            <a:off x="8388350" y="50847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572000" y="2420938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5940425" y="3789363"/>
            <a:ext cx="2735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5940425" y="2420938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8675688" y="3789363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3024187" cy="3001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63938" y="6165850"/>
            <a:ext cx="4103687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3563938" y="3429000"/>
            <a:ext cx="0" cy="27368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563938" y="3429000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4932363" y="3429000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932363" y="4797425"/>
            <a:ext cx="2735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7667625" y="4797425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563938" y="2420938"/>
            <a:ext cx="1008062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4932363" y="2420938"/>
            <a:ext cx="1008062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4932363" y="3789363"/>
            <a:ext cx="1008062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7667625" y="3789363"/>
            <a:ext cx="1008063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7667625" y="5157788"/>
            <a:ext cx="1008063" cy="10080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3" name="Line 20"/>
          <p:cNvSpPr>
            <a:spLocks noChangeShapeType="1"/>
          </p:cNvSpPr>
          <p:nvPr/>
        </p:nvSpPr>
        <p:spPr bwMode="auto">
          <a:xfrm>
            <a:off x="4572000" y="2420938"/>
            <a:ext cx="1368425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4" name="Line 21"/>
          <p:cNvSpPr>
            <a:spLocks noChangeShapeType="1"/>
          </p:cNvSpPr>
          <p:nvPr/>
        </p:nvSpPr>
        <p:spPr bwMode="auto">
          <a:xfrm>
            <a:off x="5940425" y="3789363"/>
            <a:ext cx="2735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5" name="Line 22"/>
          <p:cNvSpPr>
            <a:spLocks noChangeShapeType="1"/>
          </p:cNvSpPr>
          <p:nvPr/>
        </p:nvSpPr>
        <p:spPr bwMode="auto">
          <a:xfrm>
            <a:off x="5940425" y="2420938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26" name="Line 23"/>
          <p:cNvSpPr>
            <a:spLocks noChangeShapeType="1"/>
          </p:cNvSpPr>
          <p:nvPr/>
        </p:nvSpPr>
        <p:spPr bwMode="auto">
          <a:xfrm>
            <a:off x="8675688" y="3789363"/>
            <a:ext cx="0" cy="13684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7427" name="Group 39"/>
          <p:cNvGrpSpPr>
            <a:grpSpLocks/>
          </p:cNvGrpSpPr>
          <p:nvPr/>
        </p:nvGrpSpPr>
        <p:grpSpPr bwMode="auto">
          <a:xfrm>
            <a:off x="3563938" y="2420938"/>
            <a:ext cx="5111750" cy="3744912"/>
            <a:chOff x="2245" y="1525"/>
            <a:chExt cx="3220" cy="2359"/>
          </a:xfrm>
        </p:grpSpPr>
        <p:sp>
          <p:nvSpPr>
            <p:cNvPr id="17429" name="Line 24"/>
            <p:cNvSpPr>
              <a:spLocks noChangeShapeType="1"/>
            </p:cNvSpPr>
            <p:nvPr/>
          </p:nvSpPr>
          <p:spPr bwMode="auto">
            <a:xfrm>
              <a:off x="2245" y="3884"/>
              <a:ext cx="2585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0" name="Line 25"/>
            <p:cNvSpPr>
              <a:spLocks noChangeShapeType="1"/>
            </p:cNvSpPr>
            <p:nvPr/>
          </p:nvSpPr>
          <p:spPr bwMode="auto">
            <a:xfrm>
              <a:off x="2245" y="2160"/>
              <a:ext cx="0" cy="172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1" name="Line 26"/>
            <p:cNvSpPr>
              <a:spLocks noChangeShapeType="1"/>
            </p:cNvSpPr>
            <p:nvPr/>
          </p:nvSpPr>
          <p:spPr bwMode="auto">
            <a:xfrm>
              <a:off x="2245" y="2160"/>
              <a:ext cx="86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2" name="Line 27"/>
            <p:cNvSpPr>
              <a:spLocks noChangeShapeType="1"/>
            </p:cNvSpPr>
            <p:nvPr/>
          </p:nvSpPr>
          <p:spPr bwMode="auto">
            <a:xfrm>
              <a:off x="3107" y="2160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3" name="Line 28"/>
            <p:cNvSpPr>
              <a:spLocks noChangeShapeType="1"/>
            </p:cNvSpPr>
            <p:nvPr/>
          </p:nvSpPr>
          <p:spPr bwMode="auto">
            <a:xfrm>
              <a:off x="3107" y="3022"/>
              <a:ext cx="172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4" name="Line 29"/>
            <p:cNvSpPr>
              <a:spLocks noChangeShapeType="1"/>
            </p:cNvSpPr>
            <p:nvPr/>
          </p:nvSpPr>
          <p:spPr bwMode="auto">
            <a:xfrm>
              <a:off x="4830" y="3022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5" name="Line 30"/>
            <p:cNvSpPr>
              <a:spLocks noChangeShapeType="1"/>
            </p:cNvSpPr>
            <p:nvPr/>
          </p:nvSpPr>
          <p:spPr bwMode="auto">
            <a:xfrm flipV="1">
              <a:off x="2245" y="1525"/>
              <a:ext cx="635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V="1">
              <a:off x="3107" y="1525"/>
              <a:ext cx="635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V="1">
              <a:off x="3107" y="2387"/>
              <a:ext cx="635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8" name="Line 33"/>
            <p:cNvSpPr>
              <a:spLocks noChangeShapeType="1"/>
            </p:cNvSpPr>
            <p:nvPr/>
          </p:nvSpPr>
          <p:spPr bwMode="auto">
            <a:xfrm flipV="1">
              <a:off x="4830" y="2387"/>
              <a:ext cx="635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39" name="Line 34"/>
            <p:cNvSpPr>
              <a:spLocks noChangeShapeType="1"/>
            </p:cNvSpPr>
            <p:nvPr/>
          </p:nvSpPr>
          <p:spPr bwMode="auto">
            <a:xfrm flipV="1">
              <a:off x="4830" y="3249"/>
              <a:ext cx="635" cy="63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0" name="Line 35"/>
            <p:cNvSpPr>
              <a:spLocks noChangeShapeType="1"/>
            </p:cNvSpPr>
            <p:nvPr/>
          </p:nvSpPr>
          <p:spPr bwMode="auto">
            <a:xfrm>
              <a:off x="2880" y="1525"/>
              <a:ext cx="862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1" name="Line 36"/>
            <p:cNvSpPr>
              <a:spLocks noChangeShapeType="1"/>
            </p:cNvSpPr>
            <p:nvPr/>
          </p:nvSpPr>
          <p:spPr bwMode="auto">
            <a:xfrm>
              <a:off x="3742" y="2387"/>
              <a:ext cx="1723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2" name="Line 37"/>
            <p:cNvSpPr>
              <a:spLocks noChangeShapeType="1"/>
            </p:cNvSpPr>
            <p:nvPr/>
          </p:nvSpPr>
          <p:spPr bwMode="auto">
            <a:xfrm>
              <a:off x="3742" y="1525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443" name="Line 38"/>
            <p:cNvSpPr>
              <a:spLocks noChangeShapeType="1"/>
            </p:cNvSpPr>
            <p:nvPr/>
          </p:nvSpPr>
          <p:spPr bwMode="auto">
            <a:xfrm>
              <a:off x="5465" y="2387"/>
              <a:ext cx="0" cy="86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7428" name="Text Box 40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843213" y="34290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843213" y="6165850"/>
            <a:ext cx="41767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2824163" y="3429000"/>
            <a:ext cx="14414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561013" y="3429000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4211638" y="34290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4211638" y="4797425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5594350" y="34290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>
            <a:off x="6967538" y="340995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3059113" y="908050"/>
            <a:ext cx="5834062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正面になる面を決め、実物同じ形にかく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  <p:bldP spid="22547" grpId="0" animBg="1"/>
      <p:bldP spid="225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3"/>
          <p:cNvSpPr>
            <a:spLocks noChangeShapeType="1"/>
          </p:cNvSpPr>
          <p:nvPr/>
        </p:nvSpPr>
        <p:spPr bwMode="auto">
          <a:xfrm flipV="1">
            <a:off x="2843213" y="1341438"/>
            <a:ext cx="2089150" cy="208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flipV="1">
            <a:off x="6948488" y="1352550"/>
            <a:ext cx="2081212" cy="207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7019925" y="4095750"/>
            <a:ext cx="2046288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 23"/>
          <p:cNvGrpSpPr>
            <a:grpSpLocks/>
          </p:cNvGrpSpPr>
          <p:nvPr/>
        </p:nvGrpSpPr>
        <p:grpSpPr bwMode="auto">
          <a:xfrm>
            <a:off x="2843213" y="3429000"/>
            <a:ext cx="4176712" cy="2736850"/>
            <a:chOff x="1791" y="2160"/>
            <a:chExt cx="2631" cy="1724"/>
          </a:xfrm>
        </p:grpSpPr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0" name="Line 10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1" name="Line 11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2" name="Line 12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3" name="Line 13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474" name="Line 14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5615" name="Line 15"/>
          <p:cNvSpPr>
            <a:spLocks noChangeShapeType="1"/>
          </p:cNvSpPr>
          <p:nvPr/>
        </p:nvSpPr>
        <p:spPr bwMode="auto">
          <a:xfrm flipV="1">
            <a:off x="4211638" y="1412875"/>
            <a:ext cx="208915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4230688" y="1412875"/>
            <a:ext cx="3384550" cy="3313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6" name="Text Box 30"/>
          <p:cNvSpPr txBox="1">
            <a:spLocks noChangeArrowheads="1"/>
          </p:cNvSpPr>
          <p:nvPr/>
        </p:nvSpPr>
        <p:spPr bwMode="auto">
          <a:xfrm>
            <a:off x="3059113" y="404813"/>
            <a:ext cx="5834062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奥行きを表す線を４５度の方向にかく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 animBg="1"/>
      <p:bldP spid="25615" grpId="0" animBg="1"/>
      <p:bldP spid="256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Line 3"/>
          <p:cNvSpPr>
            <a:spLocks noChangeShapeType="1"/>
          </p:cNvSpPr>
          <p:nvPr/>
        </p:nvSpPr>
        <p:spPr bwMode="auto">
          <a:xfrm flipV="1">
            <a:off x="2843213" y="1341438"/>
            <a:ext cx="2089150" cy="208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6948488" y="1352550"/>
            <a:ext cx="2081212" cy="207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7019925" y="4095750"/>
            <a:ext cx="2046288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843213" y="3429000"/>
            <a:ext cx="4176712" cy="2736850"/>
            <a:chOff x="1791" y="2160"/>
            <a:chExt cx="2631" cy="1724"/>
          </a:xfrm>
        </p:grpSpPr>
        <p:sp>
          <p:nvSpPr>
            <p:cNvPr id="20497" name="Line 8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8" name="Line 9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499" name="Line 10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0" name="Line 11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1" name="Line 12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2" name="Line 13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3" name="Line 14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504" name="Line 15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0488" name="Line 16"/>
          <p:cNvSpPr>
            <a:spLocks noChangeShapeType="1"/>
          </p:cNvSpPr>
          <p:nvPr/>
        </p:nvSpPr>
        <p:spPr bwMode="auto">
          <a:xfrm flipV="1">
            <a:off x="4211638" y="1412875"/>
            <a:ext cx="208915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489" name="Line 18"/>
          <p:cNvSpPr>
            <a:spLocks noChangeShapeType="1"/>
          </p:cNvSpPr>
          <p:nvPr/>
        </p:nvSpPr>
        <p:spPr bwMode="auto">
          <a:xfrm flipV="1">
            <a:off x="4246563" y="1431925"/>
            <a:ext cx="3384550" cy="3313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7667" name="Arc 19"/>
          <p:cNvSpPr>
            <a:spLocks/>
          </p:cNvSpPr>
          <p:nvPr/>
        </p:nvSpPr>
        <p:spPr bwMode="auto">
          <a:xfrm>
            <a:off x="3779838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8" name="Arc 20"/>
          <p:cNvSpPr>
            <a:spLocks/>
          </p:cNvSpPr>
          <p:nvPr/>
        </p:nvSpPr>
        <p:spPr bwMode="auto">
          <a:xfrm>
            <a:off x="500380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69" name="Arc 21"/>
          <p:cNvSpPr>
            <a:spLocks/>
          </p:cNvSpPr>
          <p:nvPr/>
        </p:nvSpPr>
        <p:spPr bwMode="auto">
          <a:xfrm>
            <a:off x="5003800" y="35734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0" name="Arc 22"/>
          <p:cNvSpPr>
            <a:spLocks/>
          </p:cNvSpPr>
          <p:nvPr/>
        </p:nvSpPr>
        <p:spPr bwMode="auto">
          <a:xfrm>
            <a:off x="6443663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1" name="Arc 23"/>
          <p:cNvSpPr>
            <a:spLocks/>
          </p:cNvSpPr>
          <p:nvPr/>
        </p:nvSpPr>
        <p:spPr bwMode="auto">
          <a:xfrm>
            <a:off x="774065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672" name="Arc 24"/>
          <p:cNvSpPr>
            <a:spLocks/>
          </p:cNvSpPr>
          <p:nvPr/>
        </p:nvSpPr>
        <p:spPr bwMode="auto">
          <a:xfrm>
            <a:off x="7812088" y="49418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496" name="Text Box 25"/>
          <p:cNvSpPr txBox="1">
            <a:spLocks noChangeArrowheads="1"/>
          </p:cNvSpPr>
          <p:nvPr/>
        </p:nvSpPr>
        <p:spPr bwMode="auto">
          <a:xfrm>
            <a:off x="3059113" y="404813"/>
            <a:ext cx="5834062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奥行きを実際の長さの１／２に縮めてとる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7" grpId="0" animBg="1"/>
      <p:bldP spid="27668" grpId="0" animBg="1"/>
      <p:bldP spid="27669" grpId="0" animBg="1"/>
      <p:bldP spid="27670" grpId="0" animBg="1"/>
      <p:bldP spid="27671" grpId="0" animBg="1"/>
      <p:bldP spid="27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42988" y="692150"/>
            <a:ext cx="7343775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/>
              <a:t>　１辺の長さが</a:t>
            </a:r>
            <a:r>
              <a:rPr lang="en-US" altLang="ja-JP" sz="4400"/>
              <a:t>4</a:t>
            </a:r>
            <a:r>
              <a:rPr lang="ja-JP" altLang="en-US" sz="4400"/>
              <a:t>ｃｍの立方体</a:t>
            </a: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3276600" y="2060575"/>
            <a:ext cx="144145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76600" y="3500438"/>
            <a:ext cx="1871663" cy="18716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5149850" y="2060575"/>
            <a:ext cx="144145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5149850" y="3932238"/>
            <a:ext cx="1441450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716463" y="2060575"/>
            <a:ext cx="18732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V="1">
            <a:off x="6589713" y="2060575"/>
            <a:ext cx="0" cy="1944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971550" y="1700213"/>
            <a:ext cx="2514600" cy="965200"/>
            <a:chOff x="612" y="1207"/>
            <a:chExt cx="1584" cy="608"/>
          </a:xfrm>
        </p:grpSpPr>
        <p:sp>
          <p:nvSpPr>
            <p:cNvPr id="3091" name="Line 3"/>
            <p:cNvSpPr>
              <a:spLocks noChangeShapeType="1"/>
            </p:cNvSpPr>
            <p:nvPr/>
          </p:nvSpPr>
          <p:spPr bwMode="auto">
            <a:xfrm>
              <a:off x="793" y="1525"/>
              <a:ext cx="1180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92" name="AutoShape 11"/>
            <p:cNvSpPr>
              <a:spLocks noChangeArrowheads="1"/>
            </p:cNvSpPr>
            <p:nvPr/>
          </p:nvSpPr>
          <p:spPr bwMode="auto">
            <a:xfrm>
              <a:off x="793" y="1298"/>
              <a:ext cx="1180" cy="408"/>
            </a:xfrm>
            <a:prstGeom prst="flowChartTerminator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93" name="Rectangle 12"/>
            <p:cNvSpPr>
              <a:spLocks noChangeArrowheads="1"/>
            </p:cNvSpPr>
            <p:nvPr/>
          </p:nvSpPr>
          <p:spPr bwMode="auto">
            <a:xfrm>
              <a:off x="612" y="1207"/>
              <a:ext cx="1584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94" name="Text Box 13"/>
            <p:cNvSpPr txBox="1">
              <a:spLocks noChangeArrowheads="1"/>
            </p:cNvSpPr>
            <p:nvPr/>
          </p:nvSpPr>
          <p:spPr bwMode="auto">
            <a:xfrm>
              <a:off x="1152" y="1584"/>
              <a:ext cx="48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>
                  <a:ea typeface="HGP創英角ﾎﾟｯﾌﾟ体" pitchFamily="50" charset="-128"/>
                </a:rPr>
                <a:t>４ｃｍ</a:t>
              </a:r>
            </a:p>
          </p:txBody>
        </p:sp>
      </p:grp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23900" y="59436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ea typeface="HGP創英角ﾎﾟｯﾌﾟ体" pitchFamily="50" charset="-128"/>
              </a:rPr>
              <a:t>各辺の寸法（４ｃｍ）を正確に測って書いてくれた人</a:t>
            </a:r>
          </a:p>
        </p:txBody>
      </p:sp>
      <p:grpSp>
        <p:nvGrpSpPr>
          <p:cNvPr id="4125" name="Group 29"/>
          <p:cNvGrpSpPr>
            <a:grpSpLocks/>
          </p:cNvGrpSpPr>
          <p:nvPr/>
        </p:nvGrpSpPr>
        <p:grpSpPr bwMode="auto">
          <a:xfrm>
            <a:off x="3059113" y="2060575"/>
            <a:ext cx="1584325" cy="1368425"/>
            <a:chOff x="1927" y="1298"/>
            <a:chExt cx="998" cy="862"/>
          </a:xfrm>
        </p:grpSpPr>
        <p:sp>
          <p:nvSpPr>
            <p:cNvPr id="3089" name="Arc 20"/>
            <p:cNvSpPr>
              <a:spLocks/>
            </p:cNvSpPr>
            <p:nvPr/>
          </p:nvSpPr>
          <p:spPr bwMode="auto">
            <a:xfrm flipH="1">
              <a:off x="2018" y="1298"/>
              <a:ext cx="907" cy="862"/>
            </a:xfrm>
            <a:custGeom>
              <a:avLst/>
              <a:gdLst>
                <a:gd name="T0" fmla="*/ 0 w 21600"/>
                <a:gd name="T1" fmla="*/ 0 h 21600"/>
                <a:gd name="T2" fmla="*/ 907 w 21600"/>
                <a:gd name="T3" fmla="*/ 862 h 21600"/>
                <a:gd name="T4" fmla="*/ 0 w 21600"/>
                <a:gd name="T5" fmla="*/ 86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90" name="Text Box 21"/>
            <p:cNvSpPr txBox="1">
              <a:spLocks noChangeArrowheads="1"/>
            </p:cNvSpPr>
            <p:nvPr/>
          </p:nvSpPr>
          <p:spPr bwMode="auto">
            <a:xfrm>
              <a:off x="1927" y="1525"/>
              <a:ext cx="5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４ｃｍ</a:t>
              </a:r>
              <a:endParaRPr lang="ja-JP" altLang="en-US" b="1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2339975" y="3500438"/>
            <a:ext cx="2809875" cy="2382837"/>
            <a:chOff x="1474" y="2205"/>
            <a:chExt cx="1770" cy="1501"/>
          </a:xfrm>
        </p:grpSpPr>
        <p:sp>
          <p:nvSpPr>
            <p:cNvPr id="3085" name="AutoShape 23"/>
            <p:cNvSpPr>
              <a:spLocks/>
            </p:cNvSpPr>
            <p:nvPr/>
          </p:nvSpPr>
          <p:spPr bwMode="auto">
            <a:xfrm>
              <a:off x="1837" y="2205"/>
              <a:ext cx="227" cy="1180"/>
            </a:xfrm>
            <a:prstGeom prst="leftBracket">
              <a:avLst>
                <a:gd name="adj" fmla="val 2599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86" name="AutoShape 25"/>
            <p:cNvSpPr>
              <a:spLocks/>
            </p:cNvSpPr>
            <p:nvPr/>
          </p:nvSpPr>
          <p:spPr bwMode="auto">
            <a:xfrm rot="-5400000">
              <a:off x="2540" y="2909"/>
              <a:ext cx="227" cy="1180"/>
            </a:xfrm>
            <a:prstGeom prst="leftBracket">
              <a:avLst>
                <a:gd name="adj" fmla="val 25991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87" name="Text Box 26"/>
            <p:cNvSpPr txBox="1">
              <a:spLocks noChangeArrowheads="1"/>
            </p:cNvSpPr>
            <p:nvPr/>
          </p:nvSpPr>
          <p:spPr bwMode="auto">
            <a:xfrm rot="10800000" flipV="1">
              <a:off x="1474" y="2704"/>
              <a:ext cx="5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４ｃｍ</a:t>
              </a:r>
              <a:endParaRPr lang="ja-JP" altLang="en-US" b="1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  <p:sp>
          <p:nvSpPr>
            <p:cNvPr id="3088" name="Text Box 27"/>
            <p:cNvSpPr txBox="1">
              <a:spLocks noChangeArrowheads="1"/>
            </p:cNvSpPr>
            <p:nvPr/>
          </p:nvSpPr>
          <p:spPr bwMode="auto">
            <a:xfrm>
              <a:off x="2336" y="3475"/>
              <a:ext cx="54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ja-JP" altLang="en-US" b="1"/>
                <a:t>４ｃｍ</a:t>
              </a:r>
              <a:endParaRPr lang="ja-JP" altLang="en-US" b="1">
                <a:latin typeface="HGP創英角ﾎﾟｯﾌﾟ体" pitchFamily="50" charset="-128"/>
                <a:ea typeface="HGP創英角ﾎﾟｯﾌﾟ体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  <p:bldP spid="41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2843213" y="1341438"/>
            <a:ext cx="2089150" cy="208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6948488" y="1352550"/>
            <a:ext cx="2081212" cy="207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7019925" y="4095750"/>
            <a:ext cx="2046288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2843213" y="3429000"/>
            <a:ext cx="4176712" cy="2736850"/>
            <a:chOff x="1791" y="2160"/>
            <a:chExt cx="2631" cy="1724"/>
          </a:xfrm>
        </p:grpSpPr>
        <p:sp>
          <p:nvSpPr>
            <p:cNvPr id="21526" name="Line 8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7" name="Line 9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8" name="Line 10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29" name="Line 11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0" name="Line 12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1" name="Line 13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2" name="Line 14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533" name="Line 15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1512" name="Line 16"/>
          <p:cNvSpPr>
            <a:spLocks noChangeShapeType="1"/>
          </p:cNvSpPr>
          <p:nvPr/>
        </p:nvSpPr>
        <p:spPr bwMode="auto">
          <a:xfrm flipV="1">
            <a:off x="4211638" y="1412875"/>
            <a:ext cx="208915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3" name="Line 17"/>
          <p:cNvSpPr>
            <a:spLocks noChangeShapeType="1"/>
          </p:cNvSpPr>
          <p:nvPr/>
        </p:nvSpPr>
        <p:spPr bwMode="auto">
          <a:xfrm flipV="1">
            <a:off x="4246563" y="1431925"/>
            <a:ext cx="3384550" cy="3313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514" name="Arc 18"/>
          <p:cNvSpPr>
            <a:spLocks/>
          </p:cNvSpPr>
          <p:nvPr/>
        </p:nvSpPr>
        <p:spPr bwMode="auto">
          <a:xfrm>
            <a:off x="3779838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5" name="Arc 19"/>
          <p:cNvSpPr>
            <a:spLocks/>
          </p:cNvSpPr>
          <p:nvPr/>
        </p:nvSpPr>
        <p:spPr bwMode="auto">
          <a:xfrm>
            <a:off x="500380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6" name="Arc 20"/>
          <p:cNvSpPr>
            <a:spLocks/>
          </p:cNvSpPr>
          <p:nvPr/>
        </p:nvSpPr>
        <p:spPr bwMode="auto">
          <a:xfrm>
            <a:off x="5003800" y="35734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7" name="Arc 21"/>
          <p:cNvSpPr>
            <a:spLocks/>
          </p:cNvSpPr>
          <p:nvPr/>
        </p:nvSpPr>
        <p:spPr bwMode="auto">
          <a:xfrm>
            <a:off x="6443663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8" name="Arc 22"/>
          <p:cNvSpPr>
            <a:spLocks/>
          </p:cNvSpPr>
          <p:nvPr/>
        </p:nvSpPr>
        <p:spPr bwMode="auto">
          <a:xfrm>
            <a:off x="774065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19" name="Arc 23"/>
          <p:cNvSpPr>
            <a:spLocks/>
          </p:cNvSpPr>
          <p:nvPr/>
        </p:nvSpPr>
        <p:spPr bwMode="auto">
          <a:xfrm>
            <a:off x="7812088" y="49418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520" name="Text Box 24"/>
          <p:cNvSpPr txBox="1">
            <a:spLocks noChangeArrowheads="1"/>
          </p:cNvSpPr>
          <p:nvPr/>
        </p:nvSpPr>
        <p:spPr bwMode="auto">
          <a:xfrm>
            <a:off x="3059113" y="404813"/>
            <a:ext cx="2952750" cy="5889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各点を結ぶ</a:t>
            </a: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3924300" y="227647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8" name="Line 26"/>
          <p:cNvSpPr>
            <a:spLocks noChangeShapeType="1"/>
          </p:cNvSpPr>
          <p:nvPr/>
        </p:nvSpPr>
        <p:spPr bwMode="auto">
          <a:xfrm>
            <a:off x="5292725" y="2349500"/>
            <a:ext cx="0" cy="1366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699" name="Line 27"/>
          <p:cNvSpPr>
            <a:spLocks noChangeShapeType="1"/>
          </p:cNvSpPr>
          <p:nvPr/>
        </p:nvSpPr>
        <p:spPr bwMode="auto">
          <a:xfrm>
            <a:off x="5219700" y="3716338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700" name="Line 28"/>
          <p:cNvSpPr>
            <a:spLocks noChangeShapeType="1"/>
          </p:cNvSpPr>
          <p:nvPr/>
        </p:nvSpPr>
        <p:spPr bwMode="auto">
          <a:xfrm>
            <a:off x="6659563" y="2349500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702" name="Line 30"/>
          <p:cNvSpPr>
            <a:spLocks noChangeShapeType="1"/>
          </p:cNvSpPr>
          <p:nvPr/>
        </p:nvSpPr>
        <p:spPr bwMode="auto">
          <a:xfrm>
            <a:off x="8027988" y="2349500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nimBg="1"/>
      <p:bldP spid="28698" grpId="0" animBg="1"/>
      <p:bldP spid="28699" grpId="0" animBg="1"/>
      <p:bldP spid="28700" grpId="0" animBg="1"/>
      <p:bldP spid="287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 flipV="1">
            <a:off x="2843213" y="1341438"/>
            <a:ext cx="2089150" cy="20859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6948488" y="1352550"/>
            <a:ext cx="2081212" cy="20748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7019925" y="4095750"/>
            <a:ext cx="2046288" cy="2095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2843213" y="3429000"/>
            <a:ext cx="4176712" cy="2736850"/>
            <a:chOff x="1791" y="2160"/>
            <a:chExt cx="2631" cy="1724"/>
          </a:xfrm>
        </p:grpSpPr>
        <p:sp>
          <p:nvSpPr>
            <p:cNvPr id="22550" name="Line 8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1" name="Line 9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2" name="Line 10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3" name="Line 11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4" name="Line 12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5" name="Line 13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6" name="Line 14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557" name="Line 15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2536" name="Line 16"/>
          <p:cNvSpPr>
            <a:spLocks noChangeShapeType="1"/>
          </p:cNvSpPr>
          <p:nvPr/>
        </p:nvSpPr>
        <p:spPr bwMode="auto">
          <a:xfrm flipV="1">
            <a:off x="4211638" y="1412875"/>
            <a:ext cx="2089150" cy="201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7" name="Line 17"/>
          <p:cNvSpPr>
            <a:spLocks noChangeShapeType="1"/>
          </p:cNvSpPr>
          <p:nvPr/>
        </p:nvSpPr>
        <p:spPr bwMode="auto">
          <a:xfrm flipV="1">
            <a:off x="4246563" y="1431925"/>
            <a:ext cx="3384550" cy="33131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38" name="Arc 18"/>
          <p:cNvSpPr>
            <a:spLocks/>
          </p:cNvSpPr>
          <p:nvPr/>
        </p:nvSpPr>
        <p:spPr bwMode="auto">
          <a:xfrm>
            <a:off x="3779838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39" name="Arc 19"/>
          <p:cNvSpPr>
            <a:spLocks/>
          </p:cNvSpPr>
          <p:nvPr/>
        </p:nvSpPr>
        <p:spPr bwMode="auto">
          <a:xfrm>
            <a:off x="500380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0" name="Arc 20"/>
          <p:cNvSpPr>
            <a:spLocks/>
          </p:cNvSpPr>
          <p:nvPr/>
        </p:nvSpPr>
        <p:spPr bwMode="auto">
          <a:xfrm>
            <a:off x="5003800" y="35734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1" name="Arc 21"/>
          <p:cNvSpPr>
            <a:spLocks/>
          </p:cNvSpPr>
          <p:nvPr/>
        </p:nvSpPr>
        <p:spPr bwMode="auto">
          <a:xfrm>
            <a:off x="6443663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2" name="Arc 22"/>
          <p:cNvSpPr>
            <a:spLocks/>
          </p:cNvSpPr>
          <p:nvPr/>
        </p:nvSpPr>
        <p:spPr bwMode="auto">
          <a:xfrm>
            <a:off x="774065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3" name="Arc 23"/>
          <p:cNvSpPr>
            <a:spLocks/>
          </p:cNvSpPr>
          <p:nvPr/>
        </p:nvSpPr>
        <p:spPr bwMode="auto">
          <a:xfrm>
            <a:off x="7812088" y="49418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544" name="Text Box 24"/>
          <p:cNvSpPr txBox="1">
            <a:spLocks noChangeArrowheads="1"/>
          </p:cNvSpPr>
          <p:nvPr/>
        </p:nvSpPr>
        <p:spPr bwMode="auto">
          <a:xfrm>
            <a:off x="3059113" y="404813"/>
            <a:ext cx="5545137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  <p:sp>
        <p:nvSpPr>
          <p:cNvPr id="22545" name="Line 25"/>
          <p:cNvSpPr>
            <a:spLocks noChangeShapeType="1"/>
          </p:cNvSpPr>
          <p:nvPr/>
        </p:nvSpPr>
        <p:spPr bwMode="auto">
          <a:xfrm>
            <a:off x="3924300" y="2276475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6" name="Line 26"/>
          <p:cNvSpPr>
            <a:spLocks noChangeShapeType="1"/>
          </p:cNvSpPr>
          <p:nvPr/>
        </p:nvSpPr>
        <p:spPr bwMode="auto">
          <a:xfrm>
            <a:off x="5292725" y="2349500"/>
            <a:ext cx="0" cy="1366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7" name="Line 27"/>
          <p:cNvSpPr>
            <a:spLocks noChangeShapeType="1"/>
          </p:cNvSpPr>
          <p:nvPr/>
        </p:nvSpPr>
        <p:spPr bwMode="auto">
          <a:xfrm>
            <a:off x="5219700" y="3716338"/>
            <a:ext cx="3603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8" name="Line 28"/>
          <p:cNvSpPr>
            <a:spLocks noChangeShapeType="1"/>
          </p:cNvSpPr>
          <p:nvPr/>
        </p:nvSpPr>
        <p:spPr bwMode="auto">
          <a:xfrm>
            <a:off x="6659563" y="2349500"/>
            <a:ext cx="13684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549" name="Line 29"/>
          <p:cNvSpPr>
            <a:spLocks noChangeShapeType="1"/>
          </p:cNvSpPr>
          <p:nvPr/>
        </p:nvSpPr>
        <p:spPr bwMode="auto">
          <a:xfrm>
            <a:off x="8027988" y="2349500"/>
            <a:ext cx="0" cy="28082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Line 3"/>
          <p:cNvSpPr>
            <a:spLocks noChangeShapeType="1"/>
          </p:cNvSpPr>
          <p:nvPr/>
        </p:nvSpPr>
        <p:spPr bwMode="auto">
          <a:xfrm flipV="1">
            <a:off x="2843213" y="2349500"/>
            <a:ext cx="1152525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V="1">
            <a:off x="6948488" y="2349500"/>
            <a:ext cx="1079500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7019925" y="5013325"/>
            <a:ext cx="1044575" cy="117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2843213" y="3429000"/>
            <a:ext cx="4176712" cy="2736850"/>
            <a:chOff x="1791" y="2160"/>
            <a:chExt cx="2631" cy="1724"/>
          </a:xfrm>
        </p:grpSpPr>
        <p:sp>
          <p:nvSpPr>
            <p:cNvPr id="23575" name="Line 8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6" name="Line 9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7" name="Line 10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8" name="Line 11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79" name="Line 12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0" name="Line 13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1" name="Line 14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582" name="Line 15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3560" name="Line 16"/>
          <p:cNvSpPr>
            <a:spLocks noChangeShapeType="1"/>
          </p:cNvSpPr>
          <p:nvPr/>
        </p:nvSpPr>
        <p:spPr bwMode="auto">
          <a:xfrm flipV="1">
            <a:off x="4211638" y="2349500"/>
            <a:ext cx="1081087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1" name="Line 17"/>
          <p:cNvSpPr>
            <a:spLocks noChangeShapeType="1"/>
          </p:cNvSpPr>
          <p:nvPr/>
        </p:nvSpPr>
        <p:spPr bwMode="auto">
          <a:xfrm flipV="1">
            <a:off x="5580063" y="2349500"/>
            <a:ext cx="1152525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2" name="Line 18"/>
          <p:cNvSpPr>
            <a:spLocks noChangeShapeType="1"/>
          </p:cNvSpPr>
          <p:nvPr/>
        </p:nvSpPr>
        <p:spPr bwMode="auto">
          <a:xfrm flipV="1">
            <a:off x="4211638" y="3716338"/>
            <a:ext cx="1081087" cy="1081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3" name="Line 19"/>
          <p:cNvSpPr>
            <a:spLocks noChangeShapeType="1"/>
          </p:cNvSpPr>
          <p:nvPr/>
        </p:nvSpPr>
        <p:spPr bwMode="auto">
          <a:xfrm>
            <a:off x="8027988" y="23495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4" name="Line 20"/>
          <p:cNvSpPr>
            <a:spLocks noChangeShapeType="1"/>
          </p:cNvSpPr>
          <p:nvPr/>
        </p:nvSpPr>
        <p:spPr bwMode="auto">
          <a:xfrm>
            <a:off x="5292725" y="2349500"/>
            <a:ext cx="0" cy="1366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5" name="Line 21"/>
          <p:cNvSpPr>
            <a:spLocks noChangeShapeType="1"/>
          </p:cNvSpPr>
          <p:nvPr/>
        </p:nvSpPr>
        <p:spPr bwMode="auto">
          <a:xfrm>
            <a:off x="3995738" y="2349500"/>
            <a:ext cx="12969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6" name="Line 22"/>
          <p:cNvSpPr>
            <a:spLocks noChangeShapeType="1"/>
          </p:cNvSpPr>
          <p:nvPr/>
        </p:nvSpPr>
        <p:spPr bwMode="auto">
          <a:xfrm>
            <a:off x="6732588" y="23495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7" name="Line 23"/>
          <p:cNvSpPr>
            <a:spLocks noChangeShapeType="1"/>
          </p:cNvSpPr>
          <p:nvPr/>
        </p:nvSpPr>
        <p:spPr bwMode="auto">
          <a:xfrm>
            <a:off x="5292725" y="3716338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568" name="Arc 24"/>
          <p:cNvSpPr>
            <a:spLocks/>
          </p:cNvSpPr>
          <p:nvPr/>
        </p:nvSpPr>
        <p:spPr bwMode="auto">
          <a:xfrm>
            <a:off x="3779838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69" name="Arc 25"/>
          <p:cNvSpPr>
            <a:spLocks/>
          </p:cNvSpPr>
          <p:nvPr/>
        </p:nvSpPr>
        <p:spPr bwMode="auto">
          <a:xfrm>
            <a:off x="500380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0" name="Arc 26"/>
          <p:cNvSpPr>
            <a:spLocks/>
          </p:cNvSpPr>
          <p:nvPr/>
        </p:nvSpPr>
        <p:spPr bwMode="auto">
          <a:xfrm>
            <a:off x="5003800" y="3573463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1" name="Arc 27"/>
          <p:cNvSpPr>
            <a:spLocks/>
          </p:cNvSpPr>
          <p:nvPr/>
        </p:nvSpPr>
        <p:spPr bwMode="auto">
          <a:xfrm>
            <a:off x="6443663" y="220503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2" name="Arc 28"/>
          <p:cNvSpPr>
            <a:spLocks/>
          </p:cNvSpPr>
          <p:nvPr/>
        </p:nvSpPr>
        <p:spPr bwMode="auto">
          <a:xfrm>
            <a:off x="7740650" y="2205038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3" name="Arc 29"/>
          <p:cNvSpPr>
            <a:spLocks/>
          </p:cNvSpPr>
          <p:nvPr/>
        </p:nvSpPr>
        <p:spPr bwMode="auto">
          <a:xfrm>
            <a:off x="7812088" y="4941888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574" name="Text Box 30"/>
          <p:cNvSpPr txBox="1">
            <a:spLocks noChangeArrowheads="1"/>
          </p:cNvSpPr>
          <p:nvPr/>
        </p:nvSpPr>
        <p:spPr bwMode="auto">
          <a:xfrm>
            <a:off x="3059113" y="620713"/>
            <a:ext cx="5545137" cy="1076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Line 3"/>
          <p:cNvSpPr>
            <a:spLocks noChangeShapeType="1"/>
          </p:cNvSpPr>
          <p:nvPr/>
        </p:nvSpPr>
        <p:spPr bwMode="auto">
          <a:xfrm flipV="1">
            <a:off x="2843213" y="2349500"/>
            <a:ext cx="1152525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V="1">
            <a:off x="6948488" y="2349500"/>
            <a:ext cx="1079500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 flipV="1">
            <a:off x="7019925" y="5013325"/>
            <a:ext cx="1044575" cy="1177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2843213" y="34290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2843213" y="6165850"/>
            <a:ext cx="41767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2843213" y="3429000"/>
            <a:ext cx="14414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580063" y="3429000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4211638" y="34290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4211638" y="4797425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5580063" y="3429000"/>
            <a:ext cx="0" cy="13684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6948488" y="34290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4211638" y="2349500"/>
            <a:ext cx="1081087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5580063" y="2349500"/>
            <a:ext cx="1152525" cy="10795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V="1">
            <a:off x="4211638" y="3716338"/>
            <a:ext cx="1081087" cy="1081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8027988" y="23495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5292725" y="2349500"/>
            <a:ext cx="0" cy="1366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6" name="Line 20"/>
          <p:cNvSpPr>
            <a:spLocks noChangeShapeType="1"/>
          </p:cNvSpPr>
          <p:nvPr/>
        </p:nvSpPr>
        <p:spPr bwMode="auto">
          <a:xfrm>
            <a:off x="3995738" y="2349500"/>
            <a:ext cx="12969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6732588" y="23495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5292725" y="3716338"/>
            <a:ext cx="2159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-80963"/>
            <a:ext cx="9039225" cy="7019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Line 4"/>
          <p:cNvSpPr>
            <a:spLocks noChangeShapeType="1"/>
          </p:cNvSpPr>
          <p:nvPr/>
        </p:nvSpPr>
        <p:spPr bwMode="auto">
          <a:xfrm flipV="1">
            <a:off x="6948488" y="2349500"/>
            <a:ext cx="1079500" cy="10779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2637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17"/>
          <p:cNvSpPr>
            <a:spLocks noChangeShapeType="1"/>
          </p:cNvSpPr>
          <p:nvPr/>
        </p:nvSpPr>
        <p:spPr bwMode="auto">
          <a:xfrm flipV="1">
            <a:off x="4211638" y="3716338"/>
            <a:ext cx="1081087" cy="10810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2843213" y="2349500"/>
            <a:ext cx="5221287" cy="3841750"/>
            <a:chOff x="1791" y="1480"/>
            <a:chExt cx="3289" cy="2420"/>
          </a:xfrm>
        </p:grpSpPr>
        <p:sp>
          <p:nvSpPr>
            <p:cNvPr id="25607" name="Line 3"/>
            <p:cNvSpPr>
              <a:spLocks noChangeShapeType="1"/>
            </p:cNvSpPr>
            <p:nvPr/>
          </p:nvSpPr>
          <p:spPr bwMode="auto">
            <a:xfrm flipV="1">
              <a:off x="1791" y="1480"/>
              <a:ext cx="726" cy="679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08" name="Line 5"/>
            <p:cNvSpPr>
              <a:spLocks noChangeShapeType="1"/>
            </p:cNvSpPr>
            <p:nvPr/>
          </p:nvSpPr>
          <p:spPr bwMode="auto">
            <a:xfrm flipV="1">
              <a:off x="4422" y="3158"/>
              <a:ext cx="658" cy="74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>
              <a:off x="1791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1791" y="3884"/>
              <a:ext cx="2631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>
              <a:off x="1791" y="2160"/>
              <a:ext cx="90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>
              <a:off x="3515" y="2160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2653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>
              <a:off x="2653" y="3022"/>
              <a:ext cx="90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3515" y="2160"/>
              <a:ext cx="0" cy="86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>
              <a:off x="4377" y="216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2653" y="1480"/>
              <a:ext cx="681" cy="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 flipV="1">
              <a:off x="3515" y="1480"/>
              <a:ext cx="726" cy="68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19" name="Line 18"/>
            <p:cNvSpPr>
              <a:spLocks noChangeShapeType="1"/>
            </p:cNvSpPr>
            <p:nvPr/>
          </p:nvSpPr>
          <p:spPr bwMode="auto">
            <a:xfrm>
              <a:off x="5057" y="1480"/>
              <a:ext cx="0" cy="17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0" name="Line 19"/>
            <p:cNvSpPr>
              <a:spLocks noChangeShapeType="1"/>
            </p:cNvSpPr>
            <p:nvPr/>
          </p:nvSpPr>
          <p:spPr bwMode="auto">
            <a:xfrm>
              <a:off x="3334" y="1480"/>
              <a:ext cx="0" cy="86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1" name="Line 20"/>
            <p:cNvSpPr>
              <a:spLocks noChangeShapeType="1"/>
            </p:cNvSpPr>
            <p:nvPr/>
          </p:nvSpPr>
          <p:spPr bwMode="auto">
            <a:xfrm>
              <a:off x="2517" y="1480"/>
              <a:ext cx="817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2" name="Line 21"/>
            <p:cNvSpPr>
              <a:spLocks noChangeShapeType="1"/>
            </p:cNvSpPr>
            <p:nvPr/>
          </p:nvSpPr>
          <p:spPr bwMode="auto">
            <a:xfrm>
              <a:off x="4241" y="1480"/>
              <a:ext cx="81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623" name="Line 22"/>
            <p:cNvSpPr>
              <a:spLocks noChangeShapeType="1"/>
            </p:cNvSpPr>
            <p:nvPr/>
          </p:nvSpPr>
          <p:spPr bwMode="auto">
            <a:xfrm>
              <a:off x="3334" y="2341"/>
              <a:ext cx="1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33" name="Group 13"/>
          <p:cNvGrpSpPr>
            <a:grpSpLocks/>
          </p:cNvGrpSpPr>
          <p:nvPr/>
        </p:nvGrpSpPr>
        <p:grpSpPr bwMode="auto">
          <a:xfrm>
            <a:off x="2339975" y="1844675"/>
            <a:ext cx="4103688" cy="4105275"/>
            <a:chOff x="1474" y="1162"/>
            <a:chExt cx="2585" cy="2586"/>
          </a:xfrm>
        </p:grpSpPr>
        <p:sp>
          <p:nvSpPr>
            <p:cNvPr id="26629" name="Rectangle 5"/>
            <p:cNvSpPr>
              <a:spLocks noChangeArrowheads="1"/>
            </p:cNvSpPr>
            <p:nvPr/>
          </p:nvSpPr>
          <p:spPr bwMode="auto">
            <a:xfrm>
              <a:off x="1474" y="1888"/>
              <a:ext cx="1905" cy="186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6630" name="Line 6"/>
            <p:cNvSpPr>
              <a:spLocks noChangeShapeType="1"/>
            </p:cNvSpPr>
            <p:nvPr/>
          </p:nvSpPr>
          <p:spPr bwMode="auto">
            <a:xfrm flipV="1">
              <a:off x="1474" y="1162"/>
              <a:ext cx="726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 flipV="1">
              <a:off x="3379" y="116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2" name="Line 9"/>
            <p:cNvSpPr>
              <a:spLocks noChangeShapeType="1"/>
            </p:cNvSpPr>
            <p:nvPr/>
          </p:nvSpPr>
          <p:spPr bwMode="auto">
            <a:xfrm flipV="1">
              <a:off x="3379" y="302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3" name="Line 11"/>
            <p:cNvSpPr>
              <a:spLocks noChangeShapeType="1"/>
            </p:cNvSpPr>
            <p:nvPr/>
          </p:nvSpPr>
          <p:spPr bwMode="auto">
            <a:xfrm>
              <a:off x="2200" y="1162"/>
              <a:ext cx="185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634" name="Line 12"/>
            <p:cNvSpPr>
              <a:spLocks noChangeShapeType="1"/>
            </p:cNvSpPr>
            <p:nvPr/>
          </p:nvSpPr>
          <p:spPr bwMode="auto">
            <a:xfrm>
              <a:off x="4059" y="1162"/>
              <a:ext cx="0" cy="18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6628" name="Picture 14" descr="im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7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2339975" y="1844675"/>
            <a:ext cx="4103688" cy="4105275"/>
            <a:chOff x="1474" y="1162"/>
            <a:chExt cx="2585" cy="2586"/>
          </a:xfrm>
        </p:grpSpPr>
        <p:sp>
          <p:nvSpPr>
            <p:cNvPr id="27665" name="Rectangle 4"/>
            <p:cNvSpPr>
              <a:spLocks noChangeArrowheads="1"/>
            </p:cNvSpPr>
            <p:nvPr/>
          </p:nvSpPr>
          <p:spPr bwMode="auto">
            <a:xfrm>
              <a:off x="1474" y="1888"/>
              <a:ext cx="1905" cy="186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27666" name="Line 5"/>
            <p:cNvSpPr>
              <a:spLocks noChangeShapeType="1"/>
            </p:cNvSpPr>
            <p:nvPr/>
          </p:nvSpPr>
          <p:spPr bwMode="auto">
            <a:xfrm flipV="1">
              <a:off x="1474" y="1162"/>
              <a:ext cx="726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7" name="Line 6"/>
            <p:cNvSpPr>
              <a:spLocks noChangeShapeType="1"/>
            </p:cNvSpPr>
            <p:nvPr/>
          </p:nvSpPr>
          <p:spPr bwMode="auto">
            <a:xfrm flipV="1">
              <a:off x="3379" y="116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8" name="Line 7"/>
            <p:cNvSpPr>
              <a:spLocks noChangeShapeType="1"/>
            </p:cNvSpPr>
            <p:nvPr/>
          </p:nvSpPr>
          <p:spPr bwMode="auto">
            <a:xfrm flipV="1">
              <a:off x="3379" y="302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69" name="Line 8"/>
            <p:cNvSpPr>
              <a:spLocks noChangeShapeType="1"/>
            </p:cNvSpPr>
            <p:nvPr/>
          </p:nvSpPr>
          <p:spPr bwMode="auto">
            <a:xfrm>
              <a:off x="2200" y="1162"/>
              <a:ext cx="185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670" name="Line 9"/>
            <p:cNvSpPr>
              <a:spLocks noChangeShapeType="1"/>
            </p:cNvSpPr>
            <p:nvPr/>
          </p:nvSpPr>
          <p:spPr bwMode="auto">
            <a:xfrm>
              <a:off x="4059" y="1162"/>
              <a:ext cx="0" cy="18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3851275" y="2997200"/>
            <a:ext cx="0" cy="1511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3851275" y="4451350"/>
            <a:ext cx="1512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3851275" y="2420938"/>
            <a:ext cx="649288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V="1">
            <a:off x="5364163" y="3822700"/>
            <a:ext cx="601662" cy="625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457700" y="2419350"/>
            <a:ext cx="1411288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>
            <a:off x="5940425" y="2420938"/>
            <a:ext cx="0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7658" name="Picture 17" descr="im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7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971550" y="765175"/>
            <a:ext cx="0" cy="576263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971550" y="1341438"/>
            <a:ext cx="6477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971550" y="476250"/>
            <a:ext cx="287338" cy="287338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1547813" y="1052513"/>
            <a:ext cx="287337" cy="28733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1187450" y="476250"/>
            <a:ext cx="647700" cy="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1835150" y="404813"/>
            <a:ext cx="0" cy="7207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9" grpId="0" animBg="1"/>
      <p:bldP spid="32780" grpId="0" animBg="1"/>
      <p:bldP spid="32781" grpId="0" animBg="1"/>
      <p:bldP spid="32782" grpId="0" animBg="1"/>
      <p:bldP spid="32783" grpId="0" animBg="1"/>
      <p:bldP spid="32786" grpId="0" animBg="1"/>
      <p:bldP spid="32786" grpId="1" animBg="1"/>
      <p:bldP spid="32787" grpId="0" animBg="1"/>
      <p:bldP spid="32787" grpId="1" animBg="1"/>
      <p:bldP spid="32788" grpId="0" animBg="1"/>
      <p:bldP spid="32788" grpId="1" animBg="1"/>
      <p:bldP spid="32789" grpId="0" animBg="1"/>
      <p:bldP spid="32789" grpId="1" animBg="1"/>
      <p:bldP spid="32790" grpId="0" animBg="1"/>
      <p:bldP spid="32790" grpId="1" animBg="1"/>
      <p:bldP spid="32791" grpId="0" animBg="1"/>
      <p:bldP spid="3279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5" name="Group 27"/>
          <p:cNvGrpSpPr>
            <a:grpSpLocks/>
          </p:cNvGrpSpPr>
          <p:nvPr/>
        </p:nvGrpSpPr>
        <p:grpSpPr bwMode="auto">
          <a:xfrm>
            <a:off x="2339975" y="1844675"/>
            <a:ext cx="4103688" cy="4105275"/>
            <a:chOff x="1474" y="1162"/>
            <a:chExt cx="2585" cy="2586"/>
          </a:xfrm>
        </p:grpSpPr>
        <p:sp>
          <p:nvSpPr>
            <p:cNvPr id="28681" name="Line 6"/>
            <p:cNvSpPr>
              <a:spLocks noChangeShapeType="1"/>
            </p:cNvSpPr>
            <p:nvPr/>
          </p:nvSpPr>
          <p:spPr bwMode="auto">
            <a:xfrm flipV="1">
              <a:off x="3742" y="1162"/>
              <a:ext cx="317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2" name="Line 5"/>
            <p:cNvSpPr>
              <a:spLocks noChangeShapeType="1"/>
            </p:cNvSpPr>
            <p:nvPr/>
          </p:nvSpPr>
          <p:spPr bwMode="auto">
            <a:xfrm flipV="1">
              <a:off x="1474" y="1162"/>
              <a:ext cx="726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3" name="Line 7"/>
            <p:cNvSpPr>
              <a:spLocks noChangeShapeType="1"/>
            </p:cNvSpPr>
            <p:nvPr/>
          </p:nvSpPr>
          <p:spPr bwMode="auto">
            <a:xfrm flipV="1">
              <a:off x="3379" y="302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4" name="Line 8"/>
            <p:cNvSpPr>
              <a:spLocks noChangeShapeType="1"/>
            </p:cNvSpPr>
            <p:nvPr/>
          </p:nvSpPr>
          <p:spPr bwMode="auto">
            <a:xfrm>
              <a:off x="2200" y="1162"/>
              <a:ext cx="185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5" name="Line 9"/>
            <p:cNvSpPr>
              <a:spLocks noChangeShapeType="1"/>
            </p:cNvSpPr>
            <p:nvPr/>
          </p:nvSpPr>
          <p:spPr bwMode="auto">
            <a:xfrm>
              <a:off x="4059" y="1162"/>
              <a:ext cx="0" cy="18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6" name="Line 10"/>
            <p:cNvSpPr>
              <a:spLocks noChangeShapeType="1"/>
            </p:cNvSpPr>
            <p:nvPr/>
          </p:nvSpPr>
          <p:spPr bwMode="auto">
            <a:xfrm>
              <a:off x="2426" y="1888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7" name="Line 11"/>
            <p:cNvSpPr>
              <a:spLocks noChangeShapeType="1"/>
            </p:cNvSpPr>
            <p:nvPr/>
          </p:nvSpPr>
          <p:spPr bwMode="auto">
            <a:xfrm>
              <a:off x="2426" y="2804"/>
              <a:ext cx="95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8" name="Line 12"/>
            <p:cNvSpPr>
              <a:spLocks noChangeShapeType="1"/>
            </p:cNvSpPr>
            <p:nvPr/>
          </p:nvSpPr>
          <p:spPr bwMode="auto">
            <a:xfrm flipV="1">
              <a:off x="2426" y="1525"/>
              <a:ext cx="409" cy="36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9" name="Line 13"/>
            <p:cNvSpPr>
              <a:spLocks noChangeShapeType="1"/>
            </p:cNvSpPr>
            <p:nvPr/>
          </p:nvSpPr>
          <p:spPr bwMode="auto">
            <a:xfrm flipV="1">
              <a:off x="3379" y="2408"/>
              <a:ext cx="379" cy="39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0" name="Line 14"/>
            <p:cNvSpPr>
              <a:spLocks noChangeShapeType="1"/>
            </p:cNvSpPr>
            <p:nvPr/>
          </p:nvSpPr>
          <p:spPr bwMode="auto">
            <a:xfrm>
              <a:off x="2835" y="1525"/>
              <a:ext cx="889" cy="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1" name="Line 15"/>
            <p:cNvSpPr>
              <a:spLocks noChangeShapeType="1"/>
            </p:cNvSpPr>
            <p:nvPr/>
          </p:nvSpPr>
          <p:spPr bwMode="auto">
            <a:xfrm>
              <a:off x="3742" y="1525"/>
              <a:ext cx="0" cy="9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2" name="Line 17"/>
            <p:cNvSpPr>
              <a:spLocks noChangeShapeType="1"/>
            </p:cNvSpPr>
            <p:nvPr/>
          </p:nvSpPr>
          <p:spPr bwMode="auto">
            <a:xfrm>
              <a:off x="1474" y="1888"/>
              <a:ext cx="0" cy="18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3" name="Line 18"/>
            <p:cNvSpPr>
              <a:spLocks noChangeShapeType="1"/>
            </p:cNvSpPr>
            <p:nvPr/>
          </p:nvSpPr>
          <p:spPr bwMode="auto">
            <a:xfrm>
              <a:off x="1474" y="3748"/>
              <a:ext cx="190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4" name="Line 19"/>
            <p:cNvSpPr>
              <a:spLocks noChangeShapeType="1"/>
            </p:cNvSpPr>
            <p:nvPr/>
          </p:nvSpPr>
          <p:spPr bwMode="auto">
            <a:xfrm>
              <a:off x="1474" y="1888"/>
              <a:ext cx="95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95" name="Line 20"/>
            <p:cNvSpPr>
              <a:spLocks noChangeShapeType="1"/>
            </p:cNvSpPr>
            <p:nvPr/>
          </p:nvSpPr>
          <p:spPr bwMode="auto">
            <a:xfrm>
              <a:off x="3379" y="2795"/>
              <a:ext cx="0" cy="95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28676" name="Picture 22" descr="im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7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20" name="Group 28"/>
          <p:cNvGrpSpPr>
            <a:grpSpLocks/>
          </p:cNvGrpSpPr>
          <p:nvPr/>
        </p:nvGrpSpPr>
        <p:grpSpPr bwMode="auto">
          <a:xfrm>
            <a:off x="3851275" y="2420938"/>
            <a:ext cx="2089150" cy="2016125"/>
            <a:chOff x="2426" y="1525"/>
            <a:chExt cx="1316" cy="1270"/>
          </a:xfrm>
        </p:grpSpPr>
        <p:sp>
          <p:nvSpPr>
            <p:cNvPr id="28678" name="Line 24"/>
            <p:cNvSpPr>
              <a:spLocks noChangeShapeType="1"/>
            </p:cNvSpPr>
            <p:nvPr/>
          </p:nvSpPr>
          <p:spPr bwMode="auto">
            <a:xfrm flipH="1">
              <a:off x="2426" y="1888"/>
              <a:ext cx="95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79" name="Line 25"/>
            <p:cNvSpPr>
              <a:spLocks noChangeShapeType="1"/>
            </p:cNvSpPr>
            <p:nvPr/>
          </p:nvSpPr>
          <p:spPr bwMode="auto">
            <a:xfrm flipV="1">
              <a:off x="3379" y="1888"/>
              <a:ext cx="0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680" name="Line 26"/>
            <p:cNvSpPr>
              <a:spLocks noChangeShapeType="1"/>
            </p:cNvSpPr>
            <p:nvPr/>
          </p:nvSpPr>
          <p:spPr bwMode="auto">
            <a:xfrm flipV="1">
              <a:off x="3379" y="1525"/>
              <a:ext cx="363" cy="3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60350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Line 3"/>
          <p:cNvSpPr>
            <a:spLocks noChangeShapeType="1"/>
          </p:cNvSpPr>
          <p:nvPr/>
        </p:nvSpPr>
        <p:spPr bwMode="auto">
          <a:xfrm flipV="1">
            <a:off x="5940425" y="1844675"/>
            <a:ext cx="503238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0" name="Line 5"/>
          <p:cNvSpPr>
            <a:spLocks noChangeShapeType="1"/>
          </p:cNvSpPr>
          <p:nvPr/>
        </p:nvSpPr>
        <p:spPr bwMode="auto">
          <a:xfrm flipV="1">
            <a:off x="2339975" y="1844675"/>
            <a:ext cx="1152525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1" name="Line 6"/>
          <p:cNvSpPr>
            <a:spLocks noChangeShapeType="1"/>
          </p:cNvSpPr>
          <p:nvPr/>
        </p:nvSpPr>
        <p:spPr bwMode="auto">
          <a:xfrm flipV="1">
            <a:off x="5364163" y="4797425"/>
            <a:ext cx="107950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>
            <a:off x="3492500" y="1844675"/>
            <a:ext cx="2951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6443663" y="1844675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4" name="Line 9"/>
          <p:cNvSpPr>
            <a:spLocks noChangeShapeType="1"/>
          </p:cNvSpPr>
          <p:nvPr/>
        </p:nvSpPr>
        <p:spPr bwMode="auto">
          <a:xfrm flipH="1">
            <a:off x="3843338" y="2997200"/>
            <a:ext cx="7937" cy="14843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3851275" y="4451350"/>
            <a:ext cx="15128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3851275" y="2420938"/>
            <a:ext cx="576263" cy="5762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 flipV="1">
            <a:off x="5364163" y="3822700"/>
            <a:ext cx="601662" cy="6254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>
            <a:off x="4427538" y="2420938"/>
            <a:ext cx="1484312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5940425" y="2420938"/>
            <a:ext cx="0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2339975" y="2997200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1" name="Line 16"/>
          <p:cNvSpPr>
            <a:spLocks noChangeShapeType="1"/>
          </p:cNvSpPr>
          <p:nvPr/>
        </p:nvSpPr>
        <p:spPr bwMode="auto">
          <a:xfrm>
            <a:off x="2339975" y="5949950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2" name="Line 17"/>
          <p:cNvSpPr>
            <a:spLocks noChangeShapeType="1"/>
          </p:cNvSpPr>
          <p:nvPr/>
        </p:nvSpPr>
        <p:spPr bwMode="auto">
          <a:xfrm>
            <a:off x="2339975" y="2997200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713" name="Line 18"/>
          <p:cNvSpPr>
            <a:spLocks noChangeShapeType="1"/>
          </p:cNvSpPr>
          <p:nvPr/>
        </p:nvSpPr>
        <p:spPr bwMode="auto">
          <a:xfrm>
            <a:off x="5364163" y="4437063"/>
            <a:ext cx="0" cy="15128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V="1">
            <a:off x="3851275" y="3860800"/>
            <a:ext cx="649288" cy="57626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4500563" y="3860800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4500563" y="2420938"/>
            <a:ext cx="0" cy="1439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29717" name="Picture 23" descr="img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7913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5" grpId="0" animBg="1"/>
      <p:bldP spid="34836" grpId="0" animBg="1"/>
      <p:bldP spid="348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1788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Group 3"/>
          <p:cNvGrpSpPr>
            <a:grpSpLocks/>
          </p:cNvGrpSpPr>
          <p:nvPr/>
        </p:nvGrpSpPr>
        <p:grpSpPr bwMode="auto">
          <a:xfrm>
            <a:off x="3492500" y="1916113"/>
            <a:ext cx="4103688" cy="4105275"/>
            <a:chOff x="1474" y="1162"/>
            <a:chExt cx="2585" cy="2586"/>
          </a:xfrm>
        </p:grpSpPr>
        <p:sp>
          <p:nvSpPr>
            <p:cNvPr id="30731" name="Rectangle 4"/>
            <p:cNvSpPr>
              <a:spLocks noChangeArrowheads="1"/>
            </p:cNvSpPr>
            <p:nvPr/>
          </p:nvSpPr>
          <p:spPr bwMode="auto">
            <a:xfrm>
              <a:off x="1474" y="1888"/>
              <a:ext cx="1905" cy="1860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30732" name="Line 5"/>
            <p:cNvSpPr>
              <a:spLocks noChangeShapeType="1"/>
            </p:cNvSpPr>
            <p:nvPr/>
          </p:nvSpPr>
          <p:spPr bwMode="auto">
            <a:xfrm flipV="1">
              <a:off x="1474" y="1162"/>
              <a:ext cx="726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33" name="Line 6"/>
            <p:cNvSpPr>
              <a:spLocks noChangeShapeType="1"/>
            </p:cNvSpPr>
            <p:nvPr/>
          </p:nvSpPr>
          <p:spPr bwMode="auto">
            <a:xfrm flipV="1">
              <a:off x="3379" y="116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34" name="Line 7"/>
            <p:cNvSpPr>
              <a:spLocks noChangeShapeType="1"/>
            </p:cNvSpPr>
            <p:nvPr/>
          </p:nvSpPr>
          <p:spPr bwMode="auto">
            <a:xfrm flipV="1">
              <a:off x="3379" y="3022"/>
              <a:ext cx="680" cy="72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35" name="Line 8"/>
            <p:cNvSpPr>
              <a:spLocks noChangeShapeType="1"/>
            </p:cNvSpPr>
            <p:nvPr/>
          </p:nvSpPr>
          <p:spPr bwMode="auto">
            <a:xfrm>
              <a:off x="2200" y="1162"/>
              <a:ext cx="1859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736" name="Line 9"/>
            <p:cNvSpPr>
              <a:spLocks noChangeShapeType="1"/>
            </p:cNvSpPr>
            <p:nvPr/>
          </p:nvSpPr>
          <p:spPr bwMode="auto">
            <a:xfrm>
              <a:off x="4059" y="1162"/>
              <a:ext cx="0" cy="186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pic>
        <p:nvPicPr>
          <p:cNvPr id="30724" name="Picture 11" descr="img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Line 12"/>
          <p:cNvSpPr>
            <a:spLocks noChangeShapeType="1"/>
          </p:cNvSpPr>
          <p:nvPr/>
        </p:nvSpPr>
        <p:spPr bwMode="auto">
          <a:xfrm flipV="1">
            <a:off x="5003800" y="3068638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5003800" y="1916113"/>
            <a:ext cx="1081088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516688" y="1916113"/>
            <a:ext cx="1079500" cy="41052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1116013" y="1052513"/>
            <a:ext cx="0" cy="129698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V="1">
            <a:off x="1042988" y="404813"/>
            <a:ext cx="1152525" cy="6477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1619250" y="765175"/>
            <a:ext cx="1152525" cy="1943100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  <p:bldP spid="36877" grpId="0" animBg="1"/>
      <p:bldP spid="36878" grpId="0" animBg="1"/>
      <p:bldP spid="36879" grpId="0" animBg="1"/>
      <p:bldP spid="36879" grpId="1" animBg="1"/>
      <p:bldP spid="36880" grpId="0" animBg="1"/>
      <p:bldP spid="36880" grpId="1" animBg="1"/>
      <p:bldP spid="368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1042988" y="692150"/>
            <a:ext cx="7343775" cy="7715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4400"/>
              <a:t>　１辺の長さが</a:t>
            </a:r>
            <a:r>
              <a:rPr lang="en-US" altLang="ja-JP" sz="4400"/>
              <a:t>4</a:t>
            </a:r>
            <a:r>
              <a:rPr lang="ja-JP" altLang="en-US" sz="4400"/>
              <a:t>ｃｍの立方体</a:t>
            </a:r>
          </a:p>
        </p:txBody>
      </p:sp>
      <p:sp>
        <p:nvSpPr>
          <p:cNvPr id="4099" name="Line 5"/>
          <p:cNvSpPr>
            <a:spLocks noChangeShapeType="1"/>
          </p:cNvSpPr>
          <p:nvPr/>
        </p:nvSpPr>
        <p:spPr bwMode="auto">
          <a:xfrm>
            <a:off x="1258888" y="2420938"/>
            <a:ext cx="18732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 flipV="1">
            <a:off x="3276600" y="2971800"/>
            <a:ext cx="762000" cy="746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3276600" y="3716338"/>
            <a:ext cx="1871663" cy="187166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 flipV="1">
            <a:off x="5149850" y="2971800"/>
            <a:ext cx="717550" cy="7461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 flipV="1">
            <a:off x="5149850" y="4876800"/>
            <a:ext cx="717550" cy="7127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>
            <a:off x="4038600" y="2971800"/>
            <a:ext cx="18732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 flipV="1">
            <a:off x="5867400" y="2971800"/>
            <a:ext cx="0" cy="19446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AutoShape 14"/>
          <p:cNvSpPr>
            <a:spLocks noChangeArrowheads="1"/>
          </p:cNvSpPr>
          <p:nvPr/>
        </p:nvSpPr>
        <p:spPr bwMode="auto">
          <a:xfrm>
            <a:off x="1258888" y="2060575"/>
            <a:ext cx="1873250" cy="647700"/>
          </a:xfrm>
          <a:prstGeom prst="flowChartTermina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7" name="Rectangle 15"/>
          <p:cNvSpPr>
            <a:spLocks noChangeArrowheads="1"/>
          </p:cNvSpPr>
          <p:nvPr/>
        </p:nvSpPr>
        <p:spPr bwMode="auto">
          <a:xfrm>
            <a:off x="990600" y="1916113"/>
            <a:ext cx="2514600" cy="446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1828800" y="2514600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>
                <a:ea typeface="HGP創英角ﾎﾟｯﾌﾟ体" pitchFamily="50" charset="-128"/>
              </a:rPr>
              <a:t>４ｃｍ</a:t>
            </a:r>
          </a:p>
        </p:txBody>
      </p:sp>
      <p:sp>
        <p:nvSpPr>
          <p:cNvPr id="4109" name="Text Box 17"/>
          <p:cNvSpPr txBox="1">
            <a:spLocks noChangeArrowheads="1"/>
          </p:cNvSpPr>
          <p:nvPr/>
        </p:nvSpPr>
        <p:spPr bwMode="auto">
          <a:xfrm>
            <a:off x="590550" y="5943600"/>
            <a:ext cx="7962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2800">
                <a:ea typeface="HGP創英角ﾎﾟｯﾌﾟ体" pitchFamily="50" charset="-128"/>
              </a:rPr>
              <a:t>立方体に見えるように寸法修正して書いてくれた人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0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img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31788"/>
            <a:ext cx="6119813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3492500" y="1916113"/>
            <a:ext cx="1152525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 flipV="1">
            <a:off x="6516688" y="4868863"/>
            <a:ext cx="1079500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>
            <a:off x="4645025" y="1916113"/>
            <a:ext cx="29511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1" name="Line 9"/>
          <p:cNvSpPr>
            <a:spLocks noChangeShapeType="1"/>
          </p:cNvSpPr>
          <p:nvPr/>
        </p:nvSpPr>
        <p:spPr bwMode="auto">
          <a:xfrm>
            <a:off x="7596188" y="1916113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2" name="Line 11"/>
          <p:cNvSpPr>
            <a:spLocks noChangeShapeType="1"/>
          </p:cNvSpPr>
          <p:nvPr/>
        </p:nvSpPr>
        <p:spPr bwMode="auto">
          <a:xfrm flipV="1">
            <a:off x="5003800" y="3068638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H="1">
            <a:off x="5003800" y="1916113"/>
            <a:ext cx="1081088" cy="1152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H="1">
            <a:off x="6516688" y="1916113"/>
            <a:ext cx="1079500" cy="410527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5" name="Line 15"/>
          <p:cNvSpPr>
            <a:spLocks noChangeShapeType="1"/>
          </p:cNvSpPr>
          <p:nvPr/>
        </p:nvSpPr>
        <p:spPr bwMode="auto">
          <a:xfrm flipV="1">
            <a:off x="3492500" y="3068638"/>
            <a:ext cx="0" cy="2952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>
            <a:off x="3492500" y="6021388"/>
            <a:ext cx="3024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757" name="Line 17"/>
          <p:cNvSpPr>
            <a:spLocks noChangeShapeType="1"/>
          </p:cNvSpPr>
          <p:nvPr/>
        </p:nvSpPr>
        <p:spPr bwMode="auto">
          <a:xfrm>
            <a:off x="3492500" y="3068638"/>
            <a:ext cx="15113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5003800" y="1989138"/>
            <a:ext cx="1081088" cy="40322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V="1">
            <a:off x="1116013" y="404813"/>
            <a:ext cx="1079500" cy="2016125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7913" name="Group 25"/>
          <p:cNvGrpSpPr>
            <a:grpSpLocks/>
          </p:cNvGrpSpPr>
          <p:nvPr/>
        </p:nvGrpSpPr>
        <p:grpSpPr bwMode="auto">
          <a:xfrm>
            <a:off x="5003800" y="1916113"/>
            <a:ext cx="2592388" cy="4105275"/>
            <a:chOff x="3152" y="1207"/>
            <a:chExt cx="1633" cy="2586"/>
          </a:xfrm>
        </p:grpSpPr>
        <p:sp>
          <p:nvSpPr>
            <p:cNvPr id="31761" name="Line 22"/>
            <p:cNvSpPr>
              <a:spLocks noChangeShapeType="1"/>
            </p:cNvSpPr>
            <p:nvPr/>
          </p:nvSpPr>
          <p:spPr bwMode="auto">
            <a:xfrm>
              <a:off x="3152" y="1933"/>
              <a:ext cx="95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62" name="Line 23"/>
            <p:cNvSpPr>
              <a:spLocks noChangeShapeType="1"/>
            </p:cNvSpPr>
            <p:nvPr/>
          </p:nvSpPr>
          <p:spPr bwMode="auto">
            <a:xfrm flipH="1">
              <a:off x="4105" y="1207"/>
              <a:ext cx="680" cy="72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763" name="Line 24"/>
            <p:cNvSpPr>
              <a:spLocks noChangeShapeType="1"/>
            </p:cNvSpPr>
            <p:nvPr/>
          </p:nvSpPr>
          <p:spPr bwMode="auto">
            <a:xfrm>
              <a:off x="4105" y="1933"/>
              <a:ext cx="0" cy="186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7" grpId="0" animBg="1"/>
      <p:bldP spid="379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img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75688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84888" y="2708275"/>
            <a:ext cx="122396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227763" y="5516563"/>
            <a:ext cx="122396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404813"/>
            <a:ext cx="2808288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img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10367963" cy="722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042988" y="549275"/>
            <a:ext cx="2881312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092950" y="1125538"/>
            <a:ext cx="1223963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227763" y="3068638"/>
            <a:ext cx="1223962" cy="5762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588125" y="4365625"/>
            <a:ext cx="1223963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2700338" y="6138863"/>
            <a:ext cx="1223962" cy="7191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79388" y="43656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正面になる面を決め、実物同じ形にかく</a:t>
            </a: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4211638" y="3429000"/>
            <a:ext cx="2736850" cy="2736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3995738" y="1557338"/>
            <a:ext cx="3168650" cy="1320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１辺が４</a:t>
            </a:r>
            <a:r>
              <a:rPr lang="en-US" altLang="ja-JP" sz="3200"/>
              <a:t>cm</a:t>
            </a:r>
            <a:r>
              <a:rPr lang="ja-JP" altLang="en-US" sz="3200"/>
              <a:t>の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　　正方形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 animBg="1"/>
      <p:bldP spid="164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4211638" y="3429000"/>
            <a:ext cx="2736850" cy="27368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211638" y="1412875"/>
            <a:ext cx="1944687" cy="2014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6877050" y="1412875"/>
            <a:ext cx="1943100" cy="20145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6953250" y="4149725"/>
            <a:ext cx="1939925" cy="2038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395288" y="4221163"/>
            <a:ext cx="3168650" cy="15636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奥行きを表す線を４５度の方向にかく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5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4211638" y="1484313"/>
            <a:ext cx="4757737" cy="4703762"/>
            <a:chOff x="2653" y="935"/>
            <a:chExt cx="2997" cy="2963"/>
          </a:xfrm>
        </p:grpSpPr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>
              <a:off x="2653" y="2160"/>
              <a:ext cx="1724" cy="172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8201" name="Line 5"/>
            <p:cNvSpPr>
              <a:spLocks noChangeShapeType="1"/>
            </p:cNvSpPr>
            <p:nvPr/>
          </p:nvSpPr>
          <p:spPr bwMode="auto">
            <a:xfrm flipV="1">
              <a:off x="2653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2" name="Line 6"/>
            <p:cNvSpPr>
              <a:spLocks noChangeShapeType="1"/>
            </p:cNvSpPr>
            <p:nvPr/>
          </p:nvSpPr>
          <p:spPr bwMode="auto">
            <a:xfrm flipV="1">
              <a:off x="4332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03" name="Line 7"/>
            <p:cNvSpPr>
              <a:spLocks noChangeShapeType="1"/>
            </p:cNvSpPr>
            <p:nvPr/>
          </p:nvSpPr>
          <p:spPr bwMode="auto">
            <a:xfrm flipV="1">
              <a:off x="4380" y="2674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323850" y="41497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奥行きを実際の長さの１／２に縮めてとる</a:t>
            </a:r>
          </a:p>
        </p:txBody>
      </p:sp>
      <p:sp>
        <p:nvSpPr>
          <p:cNvPr id="18442" name="Arc 10"/>
          <p:cNvSpPr>
            <a:spLocks/>
          </p:cNvSpPr>
          <p:nvPr/>
        </p:nvSpPr>
        <p:spPr bwMode="auto">
          <a:xfrm>
            <a:off x="5148263" y="21336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3" name="Arc 11"/>
          <p:cNvSpPr>
            <a:spLocks/>
          </p:cNvSpPr>
          <p:nvPr/>
        </p:nvSpPr>
        <p:spPr bwMode="auto">
          <a:xfrm>
            <a:off x="7740650" y="21336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444" name="Arc 12"/>
          <p:cNvSpPr>
            <a:spLocks/>
          </p:cNvSpPr>
          <p:nvPr/>
        </p:nvSpPr>
        <p:spPr bwMode="auto">
          <a:xfrm>
            <a:off x="7812088" y="5013325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 animBg="1"/>
      <p:bldP spid="18443" grpId="0" animBg="1"/>
      <p:bldP spid="184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4211638" y="1484313"/>
            <a:ext cx="4757737" cy="4703762"/>
            <a:chOff x="2653" y="935"/>
            <a:chExt cx="2997" cy="2963"/>
          </a:xfrm>
        </p:grpSpPr>
        <p:sp>
          <p:nvSpPr>
            <p:cNvPr id="9226" name="Rectangle 4"/>
            <p:cNvSpPr>
              <a:spLocks noChangeArrowheads="1"/>
            </p:cNvSpPr>
            <p:nvPr/>
          </p:nvSpPr>
          <p:spPr bwMode="auto">
            <a:xfrm>
              <a:off x="2653" y="2160"/>
              <a:ext cx="1724" cy="172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9227" name="Line 5"/>
            <p:cNvSpPr>
              <a:spLocks noChangeShapeType="1"/>
            </p:cNvSpPr>
            <p:nvPr/>
          </p:nvSpPr>
          <p:spPr bwMode="auto">
            <a:xfrm flipV="1">
              <a:off x="2653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8" name="Line 6"/>
            <p:cNvSpPr>
              <a:spLocks noChangeShapeType="1"/>
            </p:cNvSpPr>
            <p:nvPr/>
          </p:nvSpPr>
          <p:spPr bwMode="auto">
            <a:xfrm flipV="1">
              <a:off x="4332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229" name="Line 7"/>
            <p:cNvSpPr>
              <a:spLocks noChangeShapeType="1"/>
            </p:cNvSpPr>
            <p:nvPr/>
          </p:nvSpPr>
          <p:spPr bwMode="auto">
            <a:xfrm flipV="1">
              <a:off x="4380" y="2674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220" name="Arc 9"/>
          <p:cNvSpPr>
            <a:spLocks/>
          </p:cNvSpPr>
          <p:nvPr/>
        </p:nvSpPr>
        <p:spPr bwMode="auto">
          <a:xfrm>
            <a:off x="5148263" y="21336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1" name="Arc 10"/>
          <p:cNvSpPr>
            <a:spLocks/>
          </p:cNvSpPr>
          <p:nvPr/>
        </p:nvSpPr>
        <p:spPr bwMode="auto">
          <a:xfrm>
            <a:off x="7740650" y="21336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22" name="Arc 11"/>
          <p:cNvSpPr>
            <a:spLocks/>
          </p:cNvSpPr>
          <p:nvPr/>
        </p:nvSpPr>
        <p:spPr bwMode="auto">
          <a:xfrm>
            <a:off x="7812088" y="5013325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5435600" y="2276475"/>
            <a:ext cx="2663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8027988" y="23495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323850" y="4149725"/>
            <a:ext cx="3168650" cy="5889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各点を結ぶ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  <p:bldP spid="194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img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838" y="850900"/>
            <a:ext cx="55848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4211638" y="1484313"/>
            <a:ext cx="4757737" cy="4703762"/>
            <a:chOff x="2653" y="935"/>
            <a:chExt cx="2997" cy="2963"/>
          </a:xfrm>
        </p:grpSpPr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2653" y="2160"/>
              <a:ext cx="1724" cy="172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ja-JP" altLang="en-US"/>
            </a:p>
          </p:txBody>
        </p:sp>
        <p:sp>
          <p:nvSpPr>
            <p:cNvPr id="10251" name="Line 5"/>
            <p:cNvSpPr>
              <a:spLocks noChangeShapeType="1"/>
            </p:cNvSpPr>
            <p:nvPr/>
          </p:nvSpPr>
          <p:spPr bwMode="auto">
            <a:xfrm flipV="1">
              <a:off x="2653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2" name="Line 6"/>
            <p:cNvSpPr>
              <a:spLocks noChangeShapeType="1"/>
            </p:cNvSpPr>
            <p:nvPr/>
          </p:nvSpPr>
          <p:spPr bwMode="auto">
            <a:xfrm flipV="1">
              <a:off x="4332" y="935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253" name="Line 7"/>
            <p:cNvSpPr>
              <a:spLocks noChangeShapeType="1"/>
            </p:cNvSpPr>
            <p:nvPr/>
          </p:nvSpPr>
          <p:spPr bwMode="auto">
            <a:xfrm flipV="1">
              <a:off x="4380" y="2674"/>
              <a:ext cx="1270" cy="12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0244" name="Arc 8"/>
          <p:cNvSpPr>
            <a:spLocks/>
          </p:cNvSpPr>
          <p:nvPr/>
        </p:nvSpPr>
        <p:spPr bwMode="auto">
          <a:xfrm>
            <a:off x="5148263" y="2133600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5" name="Arc 9"/>
          <p:cNvSpPr>
            <a:spLocks/>
          </p:cNvSpPr>
          <p:nvPr/>
        </p:nvSpPr>
        <p:spPr bwMode="auto">
          <a:xfrm>
            <a:off x="7740650" y="2133600"/>
            <a:ext cx="360363" cy="358775"/>
          </a:xfrm>
          <a:custGeom>
            <a:avLst/>
            <a:gdLst>
              <a:gd name="T0" fmla="*/ 0 w 21600"/>
              <a:gd name="T1" fmla="*/ 0 h 21600"/>
              <a:gd name="T2" fmla="*/ 360363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6" name="Arc 10"/>
          <p:cNvSpPr>
            <a:spLocks/>
          </p:cNvSpPr>
          <p:nvPr/>
        </p:nvSpPr>
        <p:spPr bwMode="auto">
          <a:xfrm>
            <a:off x="7812088" y="5013325"/>
            <a:ext cx="360362" cy="358775"/>
          </a:xfrm>
          <a:custGeom>
            <a:avLst/>
            <a:gdLst>
              <a:gd name="T0" fmla="*/ 0 w 21600"/>
              <a:gd name="T1" fmla="*/ 0 h 21600"/>
              <a:gd name="T2" fmla="*/ 360362 w 21600"/>
              <a:gd name="T3" fmla="*/ 358775 h 21600"/>
              <a:gd name="T4" fmla="*/ 0 w 21600"/>
              <a:gd name="T5" fmla="*/ 3587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7" name="Line 11"/>
          <p:cNvSpPr>
            <a:spLocks noChangeShapeType="1"/>
          </p:cNvSpPr>
          <p:nvPr/>
        </p:nvSpPr>
        <p:spPr bwMode="auto">
          <a:xfrm>
            <a:off x="5435600" y="2276475"/>
            <a:ext cx="26638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8" name="Line 12"/>
          <p:cNvSpPr>
            <a:spLocks noChangeShapeType="1"/>
          </p:cNvSpPr>
          <p:nvPr/>
        </p:nvSpPr>
        <p:spPr bwMode="auto">
          <a:xfrm>
            <a:off x="8027988" y="2349500"/>
            <a:ext cx="0" cy="2736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9" name="Text Box 14"/>
          <p:cNvSpPr txBox="1">
            <a:spLocks noChangeArrowheads="1"/>
          </p:cNvSpPr>
          <p:nvPr/>
        </p:nvSpPr>
        <p:spPr bwMode="auto">
          <a:xfrm>
            <a:off x="395288" y="4149725"/>
            <a:ext cx="3168650" cy="15636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ja-JP" altLang="en-US" sz="3200"/>
              <a:t>　不要な線を消し必要な線をはっきりとかく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33</Words>
  <Application>Microsoft Office PowerPoint</Application>
  <PresentationFormat>画面に合わせる (4:3)</PresentationFormat>
  <Paragraphs>33</Paragraphs>
  <Slides>31</Slides>
  <Notes>0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Arial</vt:lpstr>
      <vt:lpstr>ＭＳ Ｐゴシック</vt:lpstr>
      <vt:lpstr>Calibri</vt:lpstr>
      <vt:lpstr>HGP創英角ﾎﾟｯﾌﾟ体</vt:lpstr>
      <vt:lpstr>標準デザイン</vt:lpstr>
      <vt:lpstr>立体のかきあらわし方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立体のかきあらわし方</dc:title>
  <dc:creator>四国中央市</dc:creator>
  <cp:lastModifiedBy>kajukun</cp:lastModifiedBy>
  <cp:revision>32</cp:revision>
  <dcterms:created xsi:type="dcterms:W3CDTF">2007-05-24T05:43:47Z</dcterms:created>
  <dcterms:modified xsi:type="dcterms:W3CDTF">2015-10-16T16:09:21Z</dcterms:modified>
</cp:coreProperties>
</file>