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HEIC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4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06F9-1795-4A2D-A45B-A6F7D9BE9B3E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E1E4-9659-4345-BDA6-34F97A9AD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76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06F9-1795-4A2D-A45B-A6F7D9BE9B3E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E1E4-9659-4345-BDA6-34F97A9AD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14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06F9-1795-4A2D-A45B-A6F7D9BE9B3E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E1E4-9659-4345-BDA6-34F97A9AD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67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06F9-1795-4A2D-A45B-A6F7D9BE9B3E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E1E4-9659-4345-BDA6-34F97A9AD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63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06F9-1795-4A2D-A45B-A6F7D9BE9B3E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E1E4-9659-4345-BDA6-34F97A9AD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6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06F9-1795-4A2D-A45B-A6F7D9BE9B3E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E1E4-9659-4345-BDA6-34F97A9AD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47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06F9-1795-4A2D-A45B-A6F7D9BE9B3E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E1E4-9659-4345-BDA6-34F97A9AD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65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06F9-1795-4A2D-A45B-A6F7D9BE9B3E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E1E4-9659-4345-BDA6-34F97A9AD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49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06F9-1795-4A2D-A45B-A6F7D9BE9B3E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E1E4-9659-4345-BDA6-34F97A9AD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15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06F9-1795-4A2D-A45B-A6F7D9BE9B3E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E1E4-9659-4345-BDA6-34F97A9AD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37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06F9-1795-4A2D-A45B-A6F7D9BE9B3E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E1E4-9659-4345-BDA6-34F97A9AD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69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006F9-1795-4A2D-A45B-A6F7D9BE9B3E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5E1E4-9659-4345-BDA6-34F97A9AD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12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HEIC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ja-JP" altLang="en-US" sz="7200" dirty="0"/>
              <a:t>電気機器の保守点検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1540" y="2630773"/>
            <a:ext cx="8280920" cy="352839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5400" dirty="0">
                <a:solidFill>
                  <a:schemeClr val="tx1"/>
                </a:solidFill>
              </a:rPr>
              <a:t>本時の目標</a:t>
            </a:r>
            <a:endParaRPr kumimoji="1" lang="en-US" altLang="ja-JP" sz="5400" dirty="0">
              <a:solidFill>
                <a:schemeClr val="tx1"/>
              </a:solidFill>
            </a:endParaRPr>
          </a:p>
          <a:p>
            <a:pPr algn="l"/>
            <a:r>
              <a:rPr lang="ja-JP" altLang="en-US" sz="5400" dirty="0">
                <a:solidFill>
                  <a:schemeClr val="tx1"/>
                </a:solidFill>
              </a:rPr>
              <a:t>延長コードなどの点検をするために必要な知識を身に付けよう。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7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25" y="76200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8025" y="1988840"/>
            <a:ext cx="1008112" cy="53265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指針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9225" y="126871"/>
            <a:ext cx="8229600" cy="5521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回路計（テスター）の各部分の名称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60032" y="1412776"/>
            <a:ext cx="1440160" cy="5326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目盛板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792081" y="5333453"/>
            <a:ext cx="2635633" cy="39141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ロータリースイッチ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156177" y="3962804"/>
            <a:ext cx="2433803" cy="5326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/>
              <a:t>０</a:t>
            </a:r>
            <a:r>
              <a:rPr lang="en-US" altLang="ja-JP" sz="2800" dirty="0"/>
              <a:t>Ω</a:t>
            </a:r>
            <a:r>
              <a:rPr lang="ja-JP" altLang="en-US" sz="2800" dirty="0"/>
              <a:t>調整つまみ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004048" y="5823475"/>
            <a:ext cx="1432603" cy="46795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抵抗測定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454268" y="4812392"/>
            <a:ext cx="2087210" cy="3998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交流電圧測定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619672" y="4785740"/>
            <a:ext cx="2088232" cy="3610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直流電圧測定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83568" y="6086009"/>
            <a:ext cx="2160240" cy="37443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直流電流測定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C631B9CE-D327-4BCB-9330-84B4084078EE}"/>
              </a:ext>
            </a:extLst>
          </p:cNvPr>
          <p:cNvSpPr txBox="1">
            <a:spLocks/>
          </p:cNvSpPr>
          <p:nvPr/>
        </p:nvSpPr>
        <p:spPr>
          <a:xfrm>
            <a:off x="6656776" y="5862020"/>
            <a:ext cx="1432603" cy="46795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測定端子</a:t>
            </a:r>
          </a:p>
        </p:txBody>
      </p:sp>
    </p:spTree>
    <p:extLst>
      <p:ext uri="{BB962C8B-B14F-4D97-AF65-F5344CB8AC3E}">
        <p14:creationId xmlns:p14="http://schemas.microsoft.com/office/powerpoint/2010/main" val="23651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808843-C79B-4DEF-8A7C-EFCD7CA6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回路計（テスター）の使い方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189EE5-A5EB-4E96-B1D8-ACAB28D05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" y="1373992"/>
            <a:ext cx="9036496" cy="547260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測定端子に</a:t>
            </a:r>
            <a:r>
              <a:rPr kumimoji="1" lang="ja-JP" altLang="en-US" dirty="0">
                <a:solidFill>
                  <a:srgbClr val="FF0000"/>
                </a:solidFill>
              </a:rPr>
              <a:t>テスタリード</a:t>
            </a:r>
            <a:r>
              <a:rPr kumimoji="1" lang="ja-JP" altLang="en-US" dirty="0"/>
              <a:t>の</a:t>
            </a:r>
            <a:r>
              <a:rPr kumimoji="1" lang="ja-JP" altLang="en-US" dirty="0">
                <a:solidFill>
                  <a:srgbClr val="FF0000"/>
                </a:solidFill>
              </a:rPr>
              <a:t>ピンプラグ</a:t>
            </a:r>
            <a:r>
              <a:rPr kumimoji="1" lang="ja-JP" altLang="en-US" dirty="0"/>
              <a:t>を</a:t>
            </a:r>
            <a:r>
              <a:rPr kumimoji="1" lang="ja-JP" altLang="en-US" dirty="0">
                <a:solidFill>
                  <a:srgbClr val="FF0000"/>
                </a:solidFill>
              </a:rPr>
              <a:t>赤</a:t>
            </a:r>
            <a:r>
              <a:rPr kumimoji="1" lang="ja-JP" altLang="en-US" dirty="0"/>
              <a:t>が</a:t>
            </a:r>
            <a:r>
              <a:rPr kumimoji="1" lang="ja-JP" altLang="en-US" dirty="0">
                <a:solidFill>
                  <a:srgbClr val="FF0000"/>
                </a:solidFill>
              </a:rPr>
              <a:t>＋</a:t>
            </a:r>
            <a:r>
              <a:rPr kumimoji="1" lang="ja-JP" altLang="en-US" dirty="0"/>
              <a:t>、</a:t>
            </a:r>
            <a:r>
              <a:rPr kumimoji="1" lang="ja-JP" altLang="en-US" dirty="0">
                <a:solidFill>
                  <a:srgbClr val="FF0000"/>
                </a:solidFill>
              </a:rPr>
              <a:t>黒</a:t>
            </a:r>
            <a:r>
              <a:rPr kumimoji="1" lang="ja-JP" altLang="en-US" dirty="0"/>
              <a:t>が</a:t>
            </a:r>
            <a:r>
              <a:rPr kumimoji="1" lang="ja-JP" altLang="en-US" dirty="0">
                <a:solidFill>
                  <a:srgbClr val="FF0000"/>
                </a:solidFill>
              </a:rPr>
              <a:t>ー</a:t>
            </a:r>
            <a:r>
              <a:rPr kumimoji="1" lang="ja-JP" altLang="en-US" dirty="0"/>
              <a:t>になるように取り付ける。</a:t>
            </a:r>
            <a:endParaRPr kumimoji="1" lang="en-US" altLang="ja-JP" dirty="0"/>
          </a:p>
          <a:p>
            <a:r>
              <a:rPr lang="ja-JP" altLang="en-US" dirty="0"/>
              <a:t>測定するものの種類と範囲（レンジ）を選び、</a:t>
            </a:r>
            <a:r>
              <a:rPr lang="ja-JP" altLang="en-US" dirty="0">
                <a:solidFill>
                  <a:srgbClr val="FF0000"/>
                </a:solidFill>
              </a:rPr>
              <a:t>ロータリースイッチ</a:t>
            </a:r>
            <a:r>
              <a:rPr lang="ja-JP" altLang="en-US" dirty="0"/>
              <a:t>を合わせる。測定できない場合は最も</a:t>
            </a:r>
            <a:r>
              <a:rPr lang="ja-JP" altLang="en-US" dirty="0">
                <a:solidFill>
                  <a:srgbClr val="FF0000"/>
                </a:solidFill>
              </a:rPr>
              <a:t>大きい</a:t>
            </a:r>
            <a:r>
              <a:rPr lang="ja-JP" altLang="en-US" dirty="0"/>
              <a:t>範囲（レンジ）を選ぶ。</a:t>
            </a:r>
            <a:endParaRPr lang="en-US" altLang="ja-JP" dirty="0"/>
          </a:p>
          <a:p>
            <a:r>
              <a:rPr kumimoji="1" lang="ja-JP" altLang="en-US" dirty="0"/>
              <a:t>抵抗を測定する前は</a:t>
            </a:r>
            <a:r>
              <a:rPr kumimoji="1" lang="ja-JP" altLang="en-US" dirty="0">
                <a:solidFill>
                  <a:srgbClr val="FF0000"/>
                </a:solidFill>
              </a:rPr>
              <a:t>０</a:t>
            </a:r>
            <a:r>
              <a:rPr kumimoji="1" lang="en-US" altLang="ja-JP" dirty="0">
                <a:solidFill>
                  <a:srgbClr val="FF0000"/>
                </a:solidFill>
              </a:rPr>
              <a:t>Ω</a:t>
            </a:r>
            <a:r>
              <a:rPr kumimoji="1" lang="ja-JP" altLang="en-US" dirty="0">
                <a:solidFill>
                  <a:srgbClr val="FF0000"/>
                </a:solidFill>
              </a:rPr>
              <a:t>調整</a:t>
            </a:r>
            <a:r>
              <a:rPr kumimoji="1" lang="ja-JP" altLang="en-US" dirty="0"/>
              <a:t>を行う。</a:t>
            </a:r>
            <a:endParaRPr kumimoji="1" lang="en-US" altLang="ja-JP" dirty="0"/>
          </a:p>
          <a:p>
            <a:r>
              <a:rPr lang="ja-JP" altLang="en-US" dirty="0"/>
              <a:t>測定するときに</a:t>
            </a:r>
            <a:r>
              <a:rPr lang="ja-JP" altLang="en-US" dirty="0">
                <a:solidFill>
                  <a:srgbClr val="FF0000"/>
                </a:solidFill>
              </a:rPr>
              <a:t>テスト棒</a:t>
            </a:r>
            <a:r>
              <a:rPr lang="ja-JP" altLang="en-US" dirty="0"/>
              <a:t>をあてる。</a:t>
            </a:r>
            <a:endParaRPr lang="en-US" altLang="ja-JP" dirty="0"/>
          </a:p>
          <a:p>
            <a:r>
              <a:rPr kumimoji="1" lang="ja-JP" altLang="en-US" dirty="0"/>
              <a:t>直流の電圧と電流を測るときは</a:t>
            </a:r>
            <a:r>
              <a:rPr kumimoji="1" lang="ja-JP" altLang="en-US" dirty="0">
                <a:solidFill>
                  <a:srgbClr val="FF0000"/>
                </a:solidFill>
              </a:rPr>
              <a:t>極性</a:t>
            </a:r>
            <a:r>
              <a:rPr kumimoji="1" lang="ja-JP" altLang="en-US" dirty="0"/>
              <a:t>を間違えない。</a:t>
            </a:r>
            <a:endParaRPr kumimoji="1" lang="en-US" altLang="ja-JP" dirty="0"/>
          </a:p>
          <a:p>
            <a:r>
              <a:rPr lang="ja-JP" altLang="en-US" dirty="0"/>
              <a:t>テスト棒の</a:t>
            </a:r>
            <a:r>
              <a:rPr lang="ja-JP" altLang="en-US" dirty="0">
                <a:solidFill>
                  <a:srgbClr val="FF0000"/>
                </a:solidFill>
              </a:rPr>
              <a:t>金属部分</a:t>
            </a:r>
            <a:r>
              <a:rPr lang="ja-JP" altLang="en-US" dirty="0"/>
              <a:t>には触らない。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1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BC516-E8BA-4516-9632-E85C3D33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dirty="0"/>
              <a:t>交流電圧の測定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DFDE2F-FF06-4B59-A6B0-9E4C98D41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B5BF37E1-6008-43E8-AE14-67C273E1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43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0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A04AEC-1EFD-4763-89C2-17C907B2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dirty="0"/>
              <a:t>はんだごての導通試験・絶縁試験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837DB3-E05D-4E09-9A1C-A92BE4FC4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53262"/>
            <a:ext cx="4464496" cy="1800201"/>
          </a:xfrm>
        </p:spPr>
        <p:txBody>
          <a:bodyPr/>
          <a:lstStyle/>
          <a:p>
            <a:r>
              <a:rPr kumimoji="1" lang="ja-JP" altLang="en-US" dirty="0"/>
              <a:t>はんだごてに正常に電気が通るかどうかを調べる。</a:t>
            </a: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639FD028-F166-4E90-BC38-701D4E5D3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4" b="14836"/>
          <a:stretch/>
        </p:blipFill>
        <p:spPr bwMode="auto">
          <a:xfrm>
            <a:off x="0" y="1424996"/>
            <a:ext cx="4427984" cy="31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FEB4A1DA-0A46-48D9-ABF7-40AF66DC100E}"/>
              </a:ext>
            </a:extLst>
          </p:cNvPr>
          <p:cNvSpPr txBox="1">
            <a:spLocks/>
          </p:cNvSpPr>
          <p:nvPr/>
        </p:nvSpPr>
        <p:spPr>
          <a:xfrm>
            <a:off x="3779912" y="2699115"/>
            <a:ext cx="5256584" cy="1800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</a:rPr>
              <a:t>導通試験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コンセントにテスタリードをつけて針が振れれば正常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6B312CD-5AC6-4439-AF79-44235D32C830}"/>
              </a:ext>
            </a:extLst>
          </p:cNvPr>
          <p:cNvSpPr txBox="1">
            <a:spLocks/>
          </p:cNvSpPr>
          <p:nvPr/>
        </p:nvSpPr>
        <p:spPr>
          <a:xfrm>
            <a:off x="3779912" y="4499316"/>
            <a:ext cx="5112568" cy="2224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</a:rPr>
              <a:t>絶縁試験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コンセントと</a:t>
            </a:r>
            <a:r>
              <a:rPr lang="ja-JP" altLang="en-US" sz="3600" dirty="0" err="1"/>
              <a:t>はんだの</a:t>
            </a:r>
            <a:r>
              <a:rPr lang="ja-JP" altLang="en-US" sz="3600" dirty="0"/>
              <a:t>先端にテスタリードをつけて針が振れなければ正常</a:t>
            </a:r>
          </a:p>
        </p:txBody>
      </p:sp>
    </p:spTree>
    <p:extLst>
      <p:ext uri="{BB962C8B-B14F-4D97-AF65-F5344CB8AC3E}">
        <p14:creationId xmlns:p14="http://schemas.microsoft.com/office/powerpoint/2010/main" val="162668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C9042F-1BF9-472D-A2CB-94CCF58C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DF06146-31E4-450E-AEB3-1718C188B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11233248" cy="8424936"/>
          </a:xfrm>
        </p:spPr>
      </p:pic>
    </p:spTree>
    <p:extLst>
      <p:ext uri="{BB962C8B-B14F-4D97-AF65-F5344CB8AC3E}">
        <p14:creationId xmlns:p14="http://schemas.microsoft.com/office/powerpoint/2010/main" val="88093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201</Words>
  <Application>Microsoft Office PowerPoint</Application>
  <PresentationFormat>画面に合わせる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Office ​​テーマ</vt:lpstr>
      <vt:lpstr>電気機器の保守点検</vt:lpstr>
      <vt:lpstr>回路計（テスター）の各部分の名称</vt:lpstr>
      <vt:lpstr>回路計（テスター）の使い方</vt:lpstr>
      <vt:lpstr>交流電圧の測定</vt:lpstr>
      <vt:lpstr>はんだごての導通試験・絶縁試験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電気機器の保守点検</dc:title>
  <dc:creator>iwachu-20</dc:creator>
  <cp:lastModifiedBy>teacher</cp:lastModifiedBy>
  <cp:revision>19</cp:revision>
  <dcterms:created xsi:type="dcterms:W3CDTF">2016-11-21T02:07:38Z</dcterms:created>
  <dcterms:modified xsi:type="dcterms:W3CDTF">2021-05-21T00:45:10Z</dcterms:modified>
</cp:coreProperties>
</file>