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98" r:id="rId4"/>
    <p:sldId id="286" r:id="rId5"/>
    <p:sldId id="293" r:id="rId6"/>
    <p:sldId id="288" r:id="rId7"/>
    <p:sldId id="296" r:id="rId8"/>
    <p:sldId id="289" r:id="rId9"/>
    <p:sldId id="291" r:id="rId10"/>
    <p:sldId id="294" r:id="rId11"/>
    <p:sldId id="290" r:id="rId12"/>
    <p:sldId id="299" r:id="rId13"/>
    <p:sldId id="297" r:id="rId14"/>
    <p:sldId id="301" r:id="rId15"/>
    <p:sldId id="300" r:id="rId16"/>
    <p:sldId id="302" r:id="rId1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727BC092-FEA1-4EDB-8165-5C64273B7913}">
          <p14:sldIdLst>
            <p14:sldId id="256"/>
            <p14:sldId id="285"/>
            <p14:sldId id="298"/>
            <p14:sldId id="286"/>
            <p14:sldId id="293"/>
            <p14:sldId id="288"/>
            <p14:sldId id="296"/>
            <p14:sldId id="289"/>
            <p14:sldId id="291"/>
            <p14:sldId id="294"/>
            <p14:sldId id="290"/>
            <p14:sldId id="299"/>
            <p14:sldId id="297"/>
            <p14:sldId id="301"/>
            <p14:sldId id="300"/>
            <p14:sldId id="30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60A02-F120-4A00-9D0B-3C98238A9B31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6E01-B0E0-4B59-BFF0-7534A004F1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145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60A02-F120-4A00-9D0B-3C98238A9B31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6E01-B0E0-4B59-BFF0-7534A004F1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3405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60A02-F120-4A00-9D0B-3C98238A9B31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6E01-B0E0-4B59-BFF0-7534A004F1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3199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60A02-F120-4A00-9D0B-3C98238A9B31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6E01-B0E0-4B59-BFF0-7534A004F1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1294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60A02-F120-4A00-9D0B-3C98238A9B31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6E01-B0E0-4B59-BFF0-7534A004F1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0964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60A02-F120-4A00-9D0B-3C98238A9B31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6E01-B0E0-4B59-BFF0-7534A004F1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5148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60A02-F120-4A00-9D0B-3C98238A9B31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6E01-B0E0-4B59-BFF0-7534A004F1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3876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60A02-F120-4A00-9D0B-3C98238A9B31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6E01-B0E0-4B59-BFF0-7534A004F1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8840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60A02-F120-4A00-9D0B-3C98238A9B31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6E01-B0E0-4B59-BFF0-7534A004F1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3561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60A02-F120-4A00-9D0B-3C98238A9B31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6E01-B0E0-4B59-BFF0-7534A004F1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869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60A02-F120-4A00-9D0B-3C98238A9B31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6E01-B0E0-4B59-BFF0-7534A004F1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767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60A02-F120-4A00-9D0B-3C98238A9B31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66E01-B0E0-4B59-BFF0-7534A004F1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7084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google.co.jp/url?sa=i&amp;rct=j&amp;q=&amp;esrc=s&amp;source=images&amp;cd=&amp;cad=rja&amp;uact=8&amp;ved=0CAcQjRw&amp;url=https://www.mekasys.jp/category.php?pid%3D255&amp;ei=vf7GVKqnI-OwmAXS1oCQCw&amp;bvm=bv.84349003,d.dGY&amp;psig=AFQjCNFLh8CqwaBmF_5zt9Sw-fXCCad1ZQ&amp;ust=1422413813066388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.jp/url?sa=i&amp;rct=j&amp;q=&amp;esrc=s&amp;source=images&amp;cd=&amp;cad=rja&amp;uact=8&amp;ved=0CAcQjRw&amp;url=http://japanese.alibaba.com/store/214054252&amp;ei=agDHVO-PNabRmwWBxILABQ&amp;bvm=bv.84349003,d.dGY&amp;psig=AFQjCNGBBHgFWEvhLxd_ZCKJUvoc3jC-tA&amp;ust=1422414259496810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google.com/url?sa=i&amp;url=http%3A%2F%2Fwww.rokkomann.co.jp%2Frubner%2Fmn_reversegear.html&amp;psig=AOvVaw3NTtscUqI-OfeDItuByL9A&amp;ust=1608259307303000&amp;source=images&amp;cd=vfe&amp;ved=0CAIQjRxqFwoTCMCs3KH-0-0CFQAAAAAdAAAAABAJ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colnago.co.jp/products/road/arte/image/p01b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.jp/url?sa=i&amp;rct=j&amp;q=&amp;esrc=s&amp;source=images&amp;cd=&amp;cad=rja&amp;uact=8&amp;ved=0CAcQjRw&amp;url=http://hospital-black-checker.info/tag-%E3%83%97%E3%83%BC%E3%83%AA%E3%83%BC/picture/&amp;ei=OvHGVJrQDuf6mQWkgIG4CA&amp;bvm=bv.84349003,d.dGY&amp;psig=AFQjCNGUU_pv6CENXuIYHk09YA9e4s3pVA&amp;ust=1422410358775596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.jp/url?sa=i&amp;rct=j&amp;q=&amp;esrc=s&amp;source=images&amp;cd=&amp;cad=rja&amp;uact=8&amp;ved=0CAcQjRw&amp;url=http://hasshin.livedoor.biz/archives/51681056.html&amp;ei=av_GVL71BsTEmwWJwIDwDw&amp;bvm=bv.84349003,d.dGY&amp;psig=AFQjCNEY4E9lEoQrL8BFEEVTUWwyz8N7yQ&amp;ust=1422414047734192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908720"/>
            <a:ext cx="9144000" cy="1470025"/>
          </a:xfrm>
        </p:spPr>
        <p:txBody>
          <a:bodyPr>
            <a:noAutofit/>
          </a:bodyPr>
          <a:lstStyle/>
          <a:p>
            <a:r>
              <a:rPr kumimoji="1" lang="ja-JP" altLang="en-US" sz="6000" dirty="0" smtClean="0"/>
              <a:t>動力伝達の機構とその利用</a:t>
            </a:r>
            <a:r>
              <a:rPr kumimoji="1" lang="en-US" altLang="ja-JP" sz="6000" dirty="0" smtClean="0"/>
              <a:t/>
            </a:r>
            <a:br>
              <a:rPr kumimoji="1" lang="en-US" altLang="ja-JP" sz="6000" dirty="0" smtClean="0"/>
            </a:br>
            <a:r>
              <a:rPr lang="ja-JP" altLang="en-US" sz="6000" dirty="0"/>
              <a:t>動力伝達のしくみ</a:t>
            </a:r>
            <a:endParaRPr kumimoji="1" lang="ja-JP" altLang="en-US" sz="6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83568" y="2996952"/>
            <a:ext cx="7776864" cy="3456384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kumimoji="1" lang="ja-JP" altLang="en-US" sz="4800" dirty="0" smtClean="0">
                <a:solidFill>
                  <a:schemeClr val="tx1"/>
                </a:solidFill>
              </a:rPr>
              <a:t>本時の目標</a:t>
            </a:r>
            <a:endParaRPr kumimoji="1" lang="en-US" altLang="ja-JP" sz="4800" dirty="0" smtClean="0">
              <a:solidFill>
                <a:schemeClr val="tx1"/>
              </a:solidFill>
            </a:endParaRPr>
          </a:p>
          <a:p>
            <a:pPr algn="l"/>
            <a:r>
              <a:rPr lang="ja-JP" altLang="en-US" sz="4800" dirty="0" smtClean="0">
                <a:solidFill>
                  <a:schemeClr val="tx1"/>
                </a:solidFill>
              </a:rPr>
              <a:t>生活で用いられている機械から、動力が効率よく伝えられているしくみを理解する。</a:t>
            </a:r>
            <a:endParaRPr kumimoji="1" lang="ja-JP" alt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77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92912"/>
            <a:ext cx="8229600" cy="63686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kumimoji="1" lang="ja-JP" altLang="en-US" dirty="0" smtClean="0"/>
              <a:t>かみ合いで動力を伝える</a:t>
            </a:r>
            <a:endParaRPr kumimoji="1" lang="ja-JP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68" y="1504883"/>
            <a:ext cx="7127630" cy="5345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292807" y="765258"/>
            <a:ext cx="62087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/>
              <a:t>タイミングベルト（歯つきベルト）</a:t>
            </a:r>
            <a:endParaRPr kumimoji="1" lang="ja-JP" altLang="en-US" sz="3600" dirty="0"/>
          </a:p>
        </p:txBody>
      </p:sp>
      <p:pic>
        <p:nvPicPr>
          <p:cNvPr id="6148" name="Picture 4" descr="http://www2.dokidoki.ne.jp/kajukun/images/testashaken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05" y="1378947"/>
            <a:ext cx="7296693" cy="547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467544" y="5877272"/>
            <a:ext cx="4397358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/>
              <a:t>軸の向きが平行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39862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10442"/>
            <a:ext cx="8229600" cy="64231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kumimoji="1" lang="ja-JP" altLang="en-US" dirty="0" smtClean="0"/>
              <a:t>かみ合いで動力を伝える</a:t>
            </a:r>
            <a:endParaRPr kumimoji="1" lang="ja-JP" altLang="en-US" dirty="0"/>
          </a:p>
        </p:txBody>
      </p:sp>
      <p:pic>
        <p:nvPicPr>
          <p:cNvPr id="8197" name="Picture 5" descr="https://encrypted-tbn0.gstatic.com/images?q=tbn:ANd9GcRQhy96frgA5Zbgwsc1HtiXccH3UQxp7b80nTwrawF4I0xEs9-S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1" r="14356"/>
          <a:stretch/>
        </p:blipFill>
        <p:spPr bwMode="auto">
          <a:xfrm>
            <a:off x="2630658" y="1903632"/>
            <a:ext cx="3488788" cy="368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3211431" y="945899"/>
            <a:ext cx="23102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 err="1" smtClean="0"/>
              <a:t>かさ</a:t>
            </a:r>
            <a:r>
              <a:rPr kumimoji="1" lang="ja-JP" altLang="en-US" sz="4400" dirty="0" smtClean="0"/>
              <a:t>歯車</a:t>
            </a:r>
            <a:endParaRPr kumimoji="1" lang="ja-JP" altLang="en-US" sz="4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57200" y="5767415"/>
            <a:ext cx="6707285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/>
              <a:t>軸の向きが平行ではない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71108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卓上ボール盤のドリルチャック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975" y="1700808"/>
            <a:ext cx="5596050" cy="4896544"/>
          </a:xfrm>
        </p:spPr>
      </p:pic>
    </p:spTree>
    <p:extLst>
      <p:ext uri="{BB962C8B-B14F-4D97-AF65-F5344CB8AC3E}">
        <p14:creationId xmlns:p14="http://schemas.microsoft.com/office/powerpoint/2010/main" val="3621627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7355" y="125760"/>
            <a:ext cx="8229600" cy="73022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kumimoji="1" lang="ja-JP" altLang="en-US" dirty="0" smtClean="0"/>
              <a:t>かみ合いで動力を伝える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728810" y="1005708"/>
            <a:ext cx="38266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 smtClean="0"/>
              <a:t>ウォームと歯車</a:t>
            </a:r>
            <a:endParaRPr kumimoji="1" lang="ja-JP" altLang="en-US" sz="4400" dirty="0"/>
          </a:p>
        </p:txBody>
      </p:sp>
      <p:pic>
        <p:nvPicPr>
          <p:cNvPr id="10242" name="Picture 2" descr="https://encrypted-tbn1.gstatic.com/images?q=tbn:ANd9GcQOzIpz2IzJ7_NWVadsp-qOH3azOAgjRwyDlL1YAQZBs6CmJ82W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03430"/>
            <a:ext cx="4464496" cy="370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527355" y="5192928"/>
            <a:ext cx="6707285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/>
              <a:t>軸の向きが平行ではない</a:t>
            </a:r>
            <a:endParaRPr kumimoji="1" lang="ja-JP" altLang="en-US" sz="4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9913" y="6173653"/>
            <a:ext cx="3305713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長所　確実に回転</a:t>
            </a:r>
            <a:endParaRPr kumimoji="1" lang="ja-JP" altLang="en-US" sz="32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880997" y="6173653"/>
            <a:ext cx="485261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短所　回転が速いと騒音大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30149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8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AutoShape 2" descr="年末メンテ （4/4） クラシックギターも掃除 - プレミアムギターズ"/>
          <p:cNvSpPr>
            <a:spLocks noChangeAspect="1" noChangeArrowheads="1"/>
          </p:cNvSpPr>
          <p:nvPr/>
        </p:nvSpPr>
        <p:spPr bwMode="auto">
          <a:xfrm>
            <a:off x="1763688" y="3212976"/>
            <a:ext cx="26193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4544" y="-822714"/>
            <a:ext cx="11566138" cy="769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60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-315416"/>
            <a:ext cx="5904656" cy="7883020"/>
          </a:xfrm>
        </p:spPr>
      </p:pic>
    </p:spTree>
    <p:extLst>
      <p:ext uri="{BB962C8B-B14F-4D97-AF65-F5344CB8AC3E}">
        <p14:creationId xmlns:p14="http://schemas.microsoft.com/office/powerpoint/2010/main" val="1258074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 descr="RUBNER マンドリン用リバースギアマシンヘッド | ロッコーマン株式会社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907" y="28913"/>
            <a:ext cx="12116123" cy="682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794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0356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kumimoji="1" lang="ja-JP" altLang="en-US" dirty="0" smtClean="0"/>
              <a:t>自転車の動力伝達のしくみ</a:t>
            </a:r>
            <a:endParaRPr kumimoji="1" lang="ja-JP" altLang="en-US" dirty="0"/>
          </a:p>
        </p:txBody>
      </p:sp>
      <p:pic>
        <p:nvPicPr>
          <p:cNvPr id="1026" name="Picture 2" descr="http://www.colnago.co.jp/products/road/arte/image/p01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7177315" cy="426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115616" y="5013176"/>
            <a:ext cx="712086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①　離れた部分に動きを伝える。</a:t>
            </a:r>
            <a:endParaRPr kumimoji="1" lang="en-US" altLang="ja-JP" sz="3200" dirty="0" smtClean="0"/>
          </a:p>
          <a:p>
            <a:r>
              <a:rPr lang="ja-JP" altLang="en-US" sz="3200" dirty="0" smtClean="0"/>
              <a:t>②　回転運動の速さや力を変える。</a:t>
            </a:r>
            <a:endParaRPr lang="en-US" altLang="ja-JP" sz="3200" dirty="0" smtClean="0"/>
          </a:p>
          <a:p>
            <a:r>
              <a:rPr kumimoji="1" lang="ja-JP" altLang="en-US" sz="3200" dirty="0" smtClean="0"/>
              <a:t>③　チェーンとスプロケットを使っている。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60712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06" t="15578" r="14424" b="15401"/>
          <a:stretch/>
        </p:blipFill>
        <p:spPr>
          <a:xfrm>
            <a:off x="336481" y="1196752"/>
            <a:ext cx="8301427" cy="4951751"/>
          </a:xfrm>
        </p:spPr>
      </p:pic>
      <p:sp>
        <p:nvSpPr>
          <p:cNvPr id="5" name="正方形/長方形 4"/>
          <p:cNvSpPr/>
          <p:nvPr/>
        </p:nvSpPr>
        <p:spPr>
          <a:xfrm>
            <a:off x="428002" y="4221088"/>
            <a:ext cx="2055765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1292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79987"/>
            <a:ext cx="8229600" cy="7200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kumimoji="1" lang="ja-JP" altLang="en-US" dirty="0" smtClean="0"/>
              <a:t>摩擦で動力を伝える</a:t>
            </a:r>
            <a:endParaRPr kumimoji="1" lang="ja-JP" altLang="en-US" dirty="0"/>
          </a:p>
        </p:txBody>
      </p:sp>
      <p:pic>
        <p:nvPicPr>
          <p:cNvPr id="2050" name="Picture 2" descr="https://encrypted-tbn1.gstatic.com/images?q=tbn:ANd9GcTj9FY4WBmVXZuv6gnxDsFNkmgJZ86MRVjJq0Khs8W37Yfmf79R9Q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72816"/>
            <a:ext cx="6192688" cy="489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3465767" y="929713"/>
            <a:ext cx="22124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 smtClean="0"/>
              <a:t>ベルト車</a:t>
            </a:r>
            <a:endParaRPr kumimoji="1" lang="ja-JP" altLang="en-US" sz="4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67544" y="5633697"/>
            <a:ext cx="4397358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/>
              <a:t>軸の向きが平行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79540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1412"/>
            <a:ext cx="9213968" cy="691047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kumimoji="1" lang="ja-JP" altLang="en-US" dirty="0" smtClean="0"/>
              <a:t>摩擦で動力を伝える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915816" y="1134410"/>
            <a:ext cx="2916183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3600" dirty="0" smtClean="0"/>
              <a:t>卓上ボール盤</a:t>
            </a:r>
            <a:endParaRPr kumimoji="1" lang="ja-JP" altLang="en-US" sz="36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57200" y="5666764"/>
            <a:ext cx="4924746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5400" dirty="0" smtClean="0"/>
              <a:t>軸の向きが平行</a:t>
            </a:r>
            <a:endParaRPr kumimoji="1"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37433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kumimoji="1" lang="ja-JP" altLang="en-US" dirty="0" smtClean="0"/>
              <a:t>摩擦で動力を伝える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28058" y="930545"/>
            <a:ext cx="22637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 smtClean="0"/>
              <a:t>摩擦車１</a:t>
            </a:r>
            <a:endParaRPr kumimoji="1" lang="ja-JP" altLang="en-US" sz="4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81624" y="5805264"/>
            <a:ext cx="4397358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/>
              <a:t>軸の向きが平行</a:t>
            </a:r>
            <a:endParaRPr kumimoji="1" lang="ja-JP" altLang="en-US" sz="4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t="37500" r="67074" b="29032"/>
          <a:stretch/>
        </p:blipFill>
        <p:spPr bwMode="auto">
          <a:xfrm>
            <a:off x="1658107" y="1764160"/>
            <a:ext cx="5403665" cy="387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467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kumimoji="1" lang="ja-JP" altLang="en-US" dirty="0" smtClean="0"/>
              <a:t>摩擦で動力を伝える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432759" y="1097029"/>
            <a:ext cx="41344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 smtClean="0"/>
              <a:t>自転車の発電機</a:t>
            </a:r>
            <a:endParaRPr kumimoji="1" lang="ja-JP" altLang="en-US" sz="4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57200" y="5725398"/>
            <a:ext cx="6707285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/>
              <a:t>軸の向きが平行ではない</a:t>
            </a:r>
            <a:endParaRPr kumimoji="1" lang="ja-JP" altLang="en-US" sz="4800" dirty="0"/>
          </a:p>
        </p:txBody>
      </p:sp>
      <p:pic>
        <p:nvPicPr>
          <p:cNvPr id="9218" name="Picture 2" descr="https://encrypted-tbn2.gstatic.com/images?q=tbn:ANd9GcQpHoFOAJEX4yk2Z4eBynTYfMmhW6SomqD6I_b_44eHLyiC03t9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16832"/>
            <a:ext cx="4608512" cy="364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73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192644"/>
            <a:ext cx="8229600" cy="7200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kumimoji="1" lang="ja-JP" altLang="en-US" dirty="0" smtClean="0"/>
              <a:t>摩擦で動力を伝える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519914" y="992192"/>
            <a:ext cx="22637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 smtClean="0"/>
              <a:t>摩擦車２</a:t>
            </a:r>
            <a:endParaRPr kumimoji="1" lang="ja-JP" altLang="en-US" sz="4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" t="36289" r="75856" b="30511"/>
          <a:stretch/>
        </p:blipFill>
        <p:spPr bwMode="auto">
          <a:xfrm>
            <a:off x="2339752" y="1734407"/>
            <a:ext cx="4624087" cy="390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539552" y="5165785"/>
            <a:ext cx="6707285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/>
              <a:t>軸の向きが平行ではない</a:t>
            </a:r>
            <a:endParaRPr kumimoji="1" lang="ja-JP" altLang="en-US" sz="4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75971" y="6168583"/>
            <a:ext cx="3329758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長所　構造が簡単</a:t>
            </a:r>
            <a:endParaRPr kumimoji="1" lang="ja-JP" altLang="en-US" sz="32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893194" y="6168582"/>
            <a:ext cx="506901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短所　すべりで損失が生じる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44584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5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128" y="1556792"/>
            <a:ext cx="6552727" cy="4360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6691" y="188640"/>
            <a:ext cx="8229600" cy="6480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kumimoji="1" lang="ja-JP" altLang="en-US" dirty="0" smtClean="0"/>
              <a:t>かみ合いで動力を伝える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448352" y="836712"/>
            <a:ext cx="23262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/>
              <a:t>チェーン</a:t>
            </a:r>
            <a:endParaRPr kumimoji="1" lang="ja-JP" altLang="en-US" sz="48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81624" y="5805264"/>
            <a:ext cx="4397358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/>
              <a:t>軸の向きが平行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57422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</p:bld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1159</TotalTime>
  <Words>220</Words>
  <Application>Microsoft Office PowerPoint</Application>
  <PresentationFormat>画面に合わせる (4:3)</PresentationFormat>
  <Paragraphs>39</Paragraphs>
  <Slides>16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0" baseType="lpstr">
      <vt:lpstr>ＭＳ Ｐゴシック</vt:lpstr>
      <vt:lpstr>Arial</vt:lpstr>
      <vt:lpstr>Calibri</vt:lpstr>
      <vt:lpstr>Office ​​テーマ</vt:lpstr>
      <vt:lpstr>動力伝達の機構とその利用 動力伝達のしくみ</vt:lpstr>
      <vt:lpstr>自転車の動力伝達のしくみ</vt:lpstr>
      <vt:lpstr>PowerPoint プレゼンテーション</vt:lpstr>
      <vt:lpstr>摩擦で動力を伝える</vt:lpstr>
      <vt:lpstr>摩擦で動力を伝える</vt:lpstr>
      <vt:lpstr>摩擦で動力を伝える</vt:lpstr>
      <vt:lpstr>摩擦で動力を伝える</vt:lpstr>
      <vt:lpstr>摩擦で動力を伝える</vt:lpstr>
      <vt:lpstr>かみ合いで動力を伝える</vt:lpstr>
      <vt:lpstr>かみ合いで動力を伝える</vt:lpstr>
      <vt:lpstr>かみ合いで動力を伝える</vt:lpstr>
      <vt:lpstr>卓上ボール盤のドリルチャック</vt:lpstr>
      <vt:lpstr>かみ合いで動力を伝える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材料と環境とのかかわり</dc:title>
  <dc:creator>iwachu-20</dc:creator>
  <cp:lastModifiedBy>Windows User</cp:lastModifiedBy>
  <cp:revision>72</cp:revision>
  <dcterms:created xsi:type="dcterms:W3CDTF">2013-06-18T23:37:34Z</dcterms:created>
  <dcterms:modified xsi:type="dcterms:W3CDTF">2020-12-17T02:41:34Z</dcterms:modified>
</cp:coreProperties>
</file>