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58" r:id="rId5"/>
    <p:sldId id="264" r:id="rId6"/>
    <p:sldId id="277" r:id="rId7"/>
    <p:sldId id="279" r:id="rId8"/>
    <p:sldId id="281" r:id="rId9"/>
    <p:sldId id="282" r:id="rId10"/>
    <p:sldId id="283" r:id="rId11"/>
    <p:sldId id="288" r:id="rId12"/>
    <p:sldId id="289" r:id="rId13"/>
    <p:sldId id="290" r:id="rId14"/>
    <p:sldId id="291" r:id="rId15"/>
    <p:sldId id="292" r:id="rId16"/>
    <p:sldId id="260" r:id="rId17"/>
    <p:sldId id="303" r:id="rId18"/>
    <p:sldId id="297" r:id="rId19"/>
    <p:sldId id="298" r:id="rId20"/>
    <p:sldId id="261" r:id="rId21"/>
    <p:sldId id="275" r:id="rId22"/>
    <p:sldId id="300" r:id="rId23"/>
    <p:sldId id="293" r:id="rId24"/>
    <p:sldId id="301" r:id="rId25"/>
    <p:sldId id="296" r:id="rId26"/>
    <p:sldId id="295" r:id="rId27"/>
    <p:sldId id="265" r:id="rId28"/>
    <p:sldId id="259" r:id="rId29"/>
    <p:sldId id="263" r:id="rId30"/>
    <p:sldId id="302" r:id="rId31"/>
    <p:sldId id="266" r:id="rId32"/>
    <p:sldId id="271" r:id="rId33"/>
    <p:sldId id="272" r:id="rId34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984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11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13d25396a3116a30" providerId="LiveId" clId="{46DCEEEC-F49D-4E14-BC69-9C736408C775}"/>
    <pc:docChg chg="undo custSel addSld delSld modSld">
      <pc:chgData name="" userId="13d25396a3116a30" providerId="LiveId" clId="{46DCEEEC-F49D-4E14-BC69-9C736408C775}" dt="2023-02-22T04:59:26.059" v="74" actId="14100"/>
      <pc:docMkLst>
        <pc:docMk/>
      </pc:docMkLst>
      <pc:sldChg chg="addSp delSp modSp delAnim">
        <pc:chgData name="" userId="13d25396a3116a30" providerId="LiveId" clId="{46DCEEEC-F49D-4E14-BC69-9C736408C775}" dt="2023-02-22T04:51:21.534" v="47" actId="1076"/>
        <pc:sldMkLst>
          <pc:docMk/>
          <pc:sldMk cId="2189845077" sldId="259"/>
        </pc:sldMkLst>
        <pc:spChg chg="mod">
          <ac:chgData name="" userId="13d25396a3116a30" providerId="LiveId" clId="{46DCEEEC-F49D-4E14-BC69-9C736408C775}" dt="2023-02-22T04:51:15.391" v="46" actId="403"/>
          <ac:spMkLst>
            <pc:docMk/>
            <pc:sldMk cId="2189845077" sldId="259"/>
            <ac:spMk id="2" creationId="{00000000-0000-0000-0000-000000000000}"/>
          </ac:spMkLst>
        </pc:spChg>
        <pc:spChg chg="mod">
          <ac:chgData name="" userId="13d25396a3116a30" providerId="LiveId" clId="{46DCEEEC-F49D-4E14-BC69-9C736408C775}" dt="2023-02-22T04:50:56.358" v="41" actId="1076"/>
          <ac:spMkLst>
            <pc:docMk/>
            <pc:sldMk cId="2189845077" sldId="259"/>
            <ac:spMk id="3" creationId="{00000000-0000-0000-0000-000000000000}"/>
          </ac:spMkLst>
        </pc:spChg>
        <pc:picChg chg="add mod modCrop">
          <ac:chgData name="" userId="13d25396a3116a30" providerId="LiveId" clId="{46DCEEEC-F49D-4E14-BC69-9C736408C775}" dt="2023-02-22T04:51:03.006" v="42" actId="14100"/>
          <ac:picMkLst>
            <pc:docMk/>
            <pc:sldMk cId="2189845077" sldId="259"/>
            <ac:picMk id="6" creationId="{7EA0A48A-0642-4E04-A525-2BB612505370}"/>
          </ac:picMkLst>
        </pc:picChg>
        <pc:picChg chg="mod">
          <ac:chgData name="" userId="13d25396a3116a30" providerId="LiveId" clId="{46DCEEEC-F49D-4E14-BC69-9C736408C775}" dt="2023-02-22T04:51:21.534" v="47" actId="1076"/>
          <ac:picMkLst>
            <pc:docMk/>
            <pc:sldMk cId="2189845077" sldId="259"/>
            <ac:picMk id="1027" creationId="{00000000-0000-0000-0000-000000000000}"/>
          </ac:picMkLst>
        </pc:picChg>
        <pc:picChg chg="del">
          <ac:chgData name="" userId="13d25396a3116a30" providerId="LiveId" clId="{46DCEEEC-F49D-4E14-BC69-9C736408C775}" dt="2023-02-22T04:48:12.454" v="32" actId="478"/>
          <ac:picMkLst>
            <pc:docMk/>
            <pc:sldMk cId="2189845077" sldId="259"/>
            <ac:picMk id="1029" creationId="{00000000-0000-0000-0000-000000000000}"/>
          </ac:picMkLst>
        </pc:picChg>
      </pc:sldChg>
      <pc:sldChg chg="addSp delSp modSp">
        <pc:chgData name="" userId="13d25396a3116a30" providerId="LiveId" clId="{46DCEEEC-F49D-4E14-BC69-9C736408C775}" dt="2023-02-22T04:45:30.095" v="30" actId="1076"/>
        <pc:sldMkLst>
          <pc:docMk/>
          <pc:sldMk cId="1625245537" sldId="260"/>
        </pc:sldMkLst>
        <pc:spChg chg="ord">
          <ac:chgData name="" userId="13d25396a3116a30" providerId="LiveId" clId="{46DCEEEC-F49D-4E14-BC69-9C736408C775}" dt="2023-02-22T04:43:53.261" v="19" actId="166"/>
          <ac:spMkLst>
            <pc:docMk/>
            <pc:sldMk cId="1625245537" sldId="260"/>
            <ac:spMk id="2" creationId="{00000000-0000-0000-0000-000000000000}"/>
          </ac:spMkLst>
        </pc:spChg>
        <pc:spChg chg="del">
          <ac:chgData name="" userId="13d25396a3116a30" providerId="LiveId" clId="{46DCEEEC-F49D-4E14-BC69-9C736408C775}" dt="2023-02-22T04:38:05.709" v="13" actId="478"/>
          <ac:spMkLst>
            <pc:docMk/>
            <pc:sldMk cId="1625245537" sldId="260"/>
            <ac:spMk id="3" creationId="{00000000-0000-0000-0000-000000000000}"/>
          </ac:spMkLst>
        </pc:spChg>
        <pc:spChg chg="mod ord">
          <ac:chgData name="" userId="13d25396a3116a30" providerId="LiveId" clId="{46DCEEEC-F49D-4E14-BC69-9C736408C775}" dt="2023-02-22T04:44:07.145" v="22" actId="1076"/>
          <ac:spMkLst>
            <pc:docMk/>
            <pc:sldMk cId="1625245537" sldId="260"/>
            <ac:spMk id="4" creationId="{00000000-0000-0000-0000-000000000000}"/>
          </ac:spMkLst>
        </pc:spChg>
        <pc:picChg chg="add mod">
          <ac:chgData name="" userId="13d25396a3116a30" providerId="LiveId" clId="{46DCEEEC-F49D-4E14-BC69-9C736408C775}" dt="2023-02-22T04:45:30.095" v="30" actId="1076"/>
          <ac:picMkLst>
            <pc:docMk/>
            <pc:sldMk cId="1625245537" sldId="260"/>
            <ac:picMk id="5" creationId="{0D2A1BF0-73A2-471E-A4EA-B51A3B027977}"/>
          </ac:picMkLst>
        </pc:picChg>
        <pc:picChg chg="add mod">
          <ac:chgData name="" userId="13d25396a3116a30" providerId="LiveId" clId="{46DCEEEC-F49D-4E14-BC69-9C736408C775}" dt="2023-02-22T04:45:21.832" v="29" actId="1076"/>
          <ac:picMkLst>
            <pc:docMk/>
            <pc:sldMk cId="1625245537" sldId="260"/>
            <ac:picMk id="6" creationId="{7A4B650C-D500-4EBC-B6D7-CC3804BDE6D6}"/>
          </ac:picMkLst>
        </pc:picChg>
        <pc:picChg chg="del">
          <ac:chgData name="" userId="13d25396a3116a30" providerId="LiveId" clId="{46DCEEEC-F49D-4E14-BC69-9C736408C775}" dt="2023-02-22T04:38:02.116" v="12" actId="478"/>
          <ac:picMkLst>
            <pc:docMk/>
            <pc:sldMk cId="1625245537" sldId="260"/>
            <ac:picMk id="5122" creationId="{00000000-0000-0000-0000-000000000000}"/>
          </ac:picMkLst>
        </pc:picChg>
      </pc:sldChg>
      <pc:sldChg chg="add del">
        <pc:chgData name="" userId="13d25396a3116a30" providerId="LiveId" clId="{46DCEEEC-F49D-4E14-BC69-9C736408C775}" dt="2023-02-22T04:52:31.553" v="49" actId="2696"/>
        <pc:sldMkLst>
          <pc:docMk/>
          <pc:sldMk cId="1478385461" sldId="263"/>
        </pc:sldMkLst>
      </pc:sldChg>
      <pc:sldChg chg="modSp">
        <pc:chgData name="" userId="13d25396a3116a30" providerId="LiveId" clId="{46DCEEEC-F49D-4E14-BC69-9C736408C775}" dt="2023-02-22T04:54:59.885" v="62" actId="1076"/>
        <pc:sldMkLst>
          <pc:docMk/>
          <pc:sldMk cId="2714821365" sldId="265"/>
        </pc:sldMkLst>
        <pc:spChg chg="mod">
          <ac:chgData name="" userId="13d25396a3116a30" providerId="LiveId" clId="{46DCEEEC-F49D-4E14-BC69-9C736408C775}" dt="2023-02-22T04:54:52.957" v="60" actId="1076"/>
          <ac:spMkLst>
            <pc:docMk/>
            <pc:sldMk cId="2714821365" sldId="265"/>
            <ac:spMk id="3" creationId="{00000000-0000-0000-0000-000000000000}"/>
          </ac:spMkLst>
        </pc:spChg>
        <pc:spChg chg="mod">
          <ac:chgData name="" userId="13d25396a3116a30" providerId="LiveId" clId="{46DCEEEC-F49D-4E14-BC69-9C736408C775}" dt="2023-02-22T04:54:50.693" v="59" actId="1076"/>
          <ac:spMkLst>
            <pc:docMk/>
            <pc:sldMk cId="2714821365" sldId="265"/>
            <ac:spMk id="4" creationId="{00000000-0000-0000-0000-000000000000}"/>
          </ac:spMkLst>
        </pc:spChg>
        <pc:spChg chg="mod">
          <ac:chgData name="" userId="13d25396a3116a30" providerId="LiveId" clId="{46DCEEEC-F49D-4E14-BC69-9C736408C775}" dt="2023-02-22T04:54:57.027" v="61" actId="1076"/>
          <ac:spMkLst>
            <pc:docMk/>
            <pc:sldMk cId="2714821365" sldId="265"/>
            <ac:spMk id="5" creationId="{00000000-0000-0000-0000-000000000000}"/>
          </ac:spMkLst>
        </pc:spChg>
        <pc:spChg chg="mod">
          <ac:chgData name="" userId="13d25396a3116a30" providerId="LiveId" clId="{46DCEEEC-F49D-4E14-BC69-9C736408C775}" dt="2023-02-22T04:54:59.885" v="62" actId="1076"/>
          <ac:spMkLst>
            <pc:docMk/>
            <pc:sldMk cId="2714821365" sldId="265"/>
            <ac:spMk id="6" creationId="{00000000-0000-0000-0000-000000000000}"/>
          </ac:spMkLst>
        </pc:spChg>
      </pc:sldChg>
      <pc:sldChg chg="del">
        <pc:chgData name="" userId="13d25396a3116a30" providerId="LiveId" clId="{46DCEEEC-F49D-4E14-BC69-9C736408C775}" dt="2023-02-22T04:52:40.912" v="50" actId="2696"/>
        <pc:sldMkLst>
          <pc:docMk/>
          <pc:sldMk cId="2551304139" sldId="267"/>
        </pc:sldMkLst>
      </pc:sldChg>
      <pc:sldChg chg="del">
        <pc:chgData name="" userId="13d25396a3116a30" providerId="LiveId" clId="{46DCEEEC-F49D-4E14-BC69-9C736408C775}" dt="2023-02-22T04:52:41.880" v="51" actId="2696"/>
        <pc:sldMkLst>
          <pc:docMk/>
          <pc:sldMk cId="70001973" sldId="268"/>
        </pc:sldMkLst>
      </pc:sldChg>
      <pc:sldChg chg="del">
        <pc:chgData name="" userId="13d25396a3116a30" providerId="LiveId" clId="{46DCEEEC-F49D-4E14-BC69-9C736408C775}" dt="2023-02-22T04:52:43.960" v="52" actId="2696"/>
        <pc:sldMkLst>
          <pc:docMk/>
          <pc:sldMk cId="2429356299" sldId="269"/>
        </pc:sldMkLst>
      </pc:sldChg>
      <pc:sldChg chg="del">
        <pc:chgData name="" userId="13d25396a3116a30" providerId="LiveId" clId="{46DCEEEC-F49D-4E14-BC69-9C736408C775}" dt="2023-02-22T04:53:14.559" v="53" actId="2696"/>
        <pc:sldMkLst>
          <pc:docMk/>
          <pc:sldMk cId="630278112" sldId="270"/>
        </pc:sldMkLst>
      </pc:sldChg>
      <pc:sldChg chg="del">
        <pc:chgData name="" userId="13d25396a3116a30" providerId="LiveId" clId="{46DCEEEC-F49D-4E14-BC69-9C736408C775}" dt="2023-02-22T04:56:06.298" v="66" actId="2696"/>
        <pc:sldMkLst>
          <pc:docMk/>
          <pc:sldMk cId="4052246312" sldId="273"/>
        </pc:sldMkLst>
      </pc:sldChg>
      <pc:sldChg chg="del">
        <pc:chgData name="" userId="13d25396a3116a30" providerId="LiveId" clId="{46DCEEEC-F49D-4E14-BC69-9C736408C775}" dt="2023-02-22T04:35:53.948" v="0" actId="2696"/>
        <pc:sldMkLst>
          <pc:docMk/>
          <pc:sldMk cId="3436627455" sldId="276"/>
        </pc:sldMkLst>
      </pc:sldChg>
      <pc:sldChg chg="del">
        <pc:chgData name="" userId="13d25396a3116a30" providerId="LiveId" clId="{46DCEEEC-F49D-4E14-BC69-9C736408C775}" dt="2023-02-22T04:36:04.333" v="1" actId="2696"/>
        <pc:sldMkLst>
          <pc:docMk/>
          <pc:sldMk cId="2308108447" sldId="278"/>
        </pc:sldMkLst>
      </pc:sldChg>
      <pc:sldChg chg="del">
        <pc:chgData name="" userId="13d25396a3116a30" providerId="LiveId" clId="{46DCEEEC-F49D-4E14-BC69-9C736408C775}" dt="2023-02-22T04:36:07.634" v="2" actId="2696"/>
        <pc:sldMkLst>
          <pc:docMk/>
          <pc:sldMk cId="973252519" sldId="280"/>
        </pc:sldMkLst>
      </pc:sldChg>
      <pc:sldChg chg="del">
        <pc:chgData name="" userId="13d25396a3116a30" providerId="LiveId" clId="{46DCEEEC-F49D-4E14-BC69-9C736408C775}" dt="2023-02-22T04:55:59.378" v="63" actId="2696"/>
        <pc:sldMkLst>
          <pc:docMk/>
          <pc:sldMk cId="3320368271" sldId="284"/>
        </pc:sldMkLst>
      </pc:sldChg>
      <pc:sldChg chg="del">
        <pc:chgData name="" userId="13d25396a3116a30" providerId="LiveId" clId="{46DCEEEC-F49D-4E14-BC69-9C736408C775}" dt="2023-02-22T04:55:59.394" v="64" actId="2696"/>
        <pc:sldMkLst>
          <pc:docMk/>
          <pc:sldMk cId="480711131" sldId="285"/>
        </pc:sldMkLst>
      </pc:sldChg>
      <pc:sldChg chg="del">
        <pc:chgData name="" userId="13d25396a3116a30" providerId="LiveId" clId="{46DCEEEC-F49D-4E14-BC69-9C736408C775}" dt="2023-02-22T04:55:59.394" v="65" actId="2696"/>
        <pc:sldMkLst>
          <pc:docMk/>
          <pc:sldMk cId="2927342341" sldId="286"/>
        </pc:sldMkLst>
      </pc:sldChg>
      <pc:sldChg chg="del">
        <pc:chgData name="" userId="13d25396a3116a30" providerId="LiveId" clId="{46DCEEEC-F49D-4E14-BC69-9C736408C775}" dt="2023-02-22T04:36:36.553" v="3" actId="2696"/>
        <pc:sldMkLst>
          <pc:docMk/>
          <pc:sldMk cId="4049740607" sldId="287"/>
        </pc:sldMkLst>
      </pc:sldChg>
      <pc:sldChg chg="modSp">
        <pc:chgData name="" userId="13d25396a3116a30" providerId="LiveId" clId="{46DCEEEC-F49D-4E14-BC69-9C736408C775}" dt="2023-02-22T04:37:21.556" v="4" actId="1076"/>
        <pc:sldMkLst>
          <pc:docMk/>
          <pc:sldMk cId="1172380608" sldId="292"/>
        </pc:sldMkLst>
        <pc:spChg chg="mod">
          <ac:chgData name="" userId="13d25396a3116a30" providerId="LiveId" clId="{46DCEEEC-F49D-4E14-BC69-9C736408C775}" dt="2023-02-22T04:37:21.556" v="4" actId="1076"/>
          <ac:spMkLst>
            <pc:docMk/>
            <pc:sldMk cId="1172380608" sldId="292"/>
            <ac:spMk id="4" creationId="{00000000-0000-0000-0000-000000000000}"/>
          </ac:spMkLst>
        </pc:spChg>
      </pc:sldChg>
      <pc:sldChg chg="del">
        <pc:chgData name="" userId="13d25396a3116a30" providerId="LiveId" clId="{46DCEEEC-F49D-4E14-BC69-9C736408C775}" dt="2023-02-22T04:46:20.827" v="31" actId="2696"/>
        <pc:sldMkLst>
          <pc:docMk/>
          <pc:sldMk cId="4238352166" sldId="299"/>
        </pc:sldMkLst>
      </pc:sldChg>
      <pc:sldChg chg="addSp modSp add">
        <pc:chgData name="" userId="13d25396a3116a30" providerId="LiveId" clId="{46DCEEEC-F49D-4E14-BC69-9C736408C775}" dt="2023-02-22T04:59:26.059" v="74" actId="14100"/>
        <pc:sldMkLst>
          <pc:docMk/>
          <pc:sldMk cId="832068123" sldId="303"/>
        </pc:sldMkLst>
        <pc:picChg chg="add mod modCrop">
          <ac:chgData name="" userId="13d25396a3116a30" providerId="LiveId" clId="{46DCEEEC-F49D-4E14-BC69-9C736408C775}" dt="2023-02-22T04:59:26.059" v="74" actId="14100"/>
          <ac:picMkLst>
            <pc:docMk/>
            <pc:sldMk cId="832068123" sldId="303"/>
            <ac:picMk id="4" creationId="{6D48ED91-21C9-4C75-BE50-BEDFB84C2E43}"/>
          </ac:picMkLst>
        </pc:picChg>
      </pc:sldChg>
      <pc:sldChg chg="del">
        <pc:chgData name="" userId="13d25396a3116a30" providerId="LiveId" clId="{46DCEEEC-F49D-4E14-BC69-9C736408C775}" dt="2023-02-22T04:37:27.803" v="5" actId="2696"/>
        <pc:sldMkLst>
          <pc:docMk/>
          <pc:sldMk cId="1162211947" sldId="303"/>
        </pc:sldMkLst>
      </pc:sldChg>
      <pc:sldChg chg="del">
        <pc:chgData name="" userId="13d25396a3116a30" providerId="LiveId" clId="{46DCEEEC-F49D-4E14-BC69-9C736408C775}" dt="2023-02-22T04:37:29.244" v="6" actId="2696"/>
        <pc:sldMkLst>
          <pc:docMk/>
          <pc:sldMk cId="1776406537" sldId="304"/>
        </pc:sldMkLst>
      </pc:sldChg>
      <pc:sldChg chg="del">
        <pc:chgData name="" userId="13d25396a3116a30" providerId="LiveId" clId="{46DCEEEC-F49D-4E14-BC69-9C736408C775}" dt="2023-02-22T04:37:38.706" v="7" actId="2696"/>
        <pc:sldMkLst>
          <pc:docMk/>
          <pc:sldMk cId="2330948160" sldId="305"/>
        </pc:sldMkLst>
      </pc:sldChg>
      <pc:sldChg chg="del">
        <pc:chgData name="" userId="13d25396a3116a30" providerId="LiveId" clId="{46DCEEEC-F49D-4E14-BC69-9C736408C775}" dt="2023-02-22T04:37:40.276" v="8" actId="2696"/>
        <pc:sldMkLst>
          <pc:docMk/>
          <pc:sldMk cId="2663851520" sldId="306"/>
        </pc:sldMkLst>
      </pc:sldChg>
      <pc:sldChg chg="del">
        <pc:chgData name="" userId="13d25396a3116a30" providerId="LiveId" clId="{46DCEEEC-F49D-4E14-BC69-9C736408C775}" dt="2023-02-22T04:37:41.776" v="9" actId="2696"/>
        <pc:sldMkLst>
          <pc:docMk/>
          <pc:sldMk cId="1432761160" sldId="307"/>
        </pc:sldMkLst>
      </pc:sldChg>
      <pc:sldChg chg="del">
        <pc:chgData name="" userId="13d25396a3116a30" providerId="LiveId" clId="{46DCEEEC-F49D-4E14-BC69-9C736408C775}" dt="2023-02-22T04:37:44.595" v="10" actId="2696"/>
        <pc:sldMkLst>
          <pc:docMk/>
          <pc:sldMk cId="1089673085" sldId="308"/>
        </pc:sldMkLst>
      </pc:sldChg>
      <pc:sldChg chg="del">
        <pc:chgData name="" userId="13d25396a3116a30" providerId="LiveId" clId="{46DCEEEC-F49D-4E14-BC69-9C736408C775}" dt="2023-02-22T04:37:46.066" v="11" actId="2696"/>
        <pc:sldMkLst>
          <pc:docMk/>
          <pc:sldMk cId="2588994727" sldId="309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7D853-0E95-47AE-AA9A-D40282392625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612D-239A-4673-891D-F331453E36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326274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7D853-0E95-47AE-AA9A-D40282392625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612D-239A-4673-891D-F331453E36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521100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7D853-0E95-47AE-AA9A-D40282392625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612D-239A-4673-891D-F331453E36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0897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7D853-0E95-47AE-AA9A-D40282392625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612D-239A-4673-891D-F331453E36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005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7D853-0E95-47AE-AA9A-D40282392625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612D-239A-4673-891D-F331453E36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62599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7D853-0E95-47AE-AA9A-D40282392625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612D-239A-4673-891D-F331453E36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7774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7D853-0E95-47AE-AA9A-D40282392625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612D-239A-4673-891D-F331453E36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7973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7D853-0E95-47AE-AA9A-D40282392625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612D-239A-4673-891D-F331453E36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40175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7D853-0E95-47AE-AA9A-D40282392625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612D-239A-4673-891D-F331453E36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08638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7D853-0E95-47AE-AA9A-D40282392625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612D-239A-4673-891D-F331453E36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5913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87D853-0E95-47AE-AA9A-D40282392625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6612D-239A-4673-891D-F331453E36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8691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7D853-0E95-47AE-AA9A-D40282392625}" type="datetimeFigureOut">
              <a:rPr kumimoji="1" lang="ja-JP" altLang="en-US" smtClean="0"/>
              <a:t>2023/2/22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6612D-239A-4673-891D-F331453E36F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86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8.jpeg"/><Relationship Id="rId2" Type="http://schemas.openxmlformats.org/officeDocument/2006/relationships/hyperlink" Target="http://ameblo.jp/kfvl/image-10818508820-11085832439.html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ameblo.jp/kfvl/image-10818508820-11085832447.html" TargetMode="External"/><Relationship Id="rId5" Type="http://schemas.openxmlformats.org/officeDocument/2006/relationships/image" Target="../media/image7.jpeg"/><Relationship Id="rId4" Type="http://schemas.openxmlformats.org/officeDocument/2006/relationships/hyperlink" Target="http://ameblo.jp/kfvl/image-10818508820-11085832438.html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539552" y="173707"/>
            <a:ext cx="8136904" cy="1758057"/>
          </a:xfrm>
        </p:spPr>
        <p:txBody>
          <a:bodyPr>
            <a:normAutofit/>
          </a:bodyPr>
          <a:lstStyle/>
          <a:p>
            <a:r>
              <a:rPr kumimoji="1" lang="ja-JP" altLang="en-US" sz="8800" dirty="0"/>
              <a:t>情報モラル２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39552" y="1931764"/>
            <a:ext cx="8136904" cy="4464496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kumimoji="1" lang="ja-JP" altLang="en-US" sz="5400" dirty="0">
                <a:solidFill>
                  <a:schemeClr val="tx1"/>
                </a:solidFill>
              </a:rPr>
              <a:t>本時のねらい</a:t>
            </a:r>
            <a:endParaRPr kumimoji="1" lang="en-US" altLang="ja-JP" sz="5400" dirty="0">
              <a:solidFill>
                <a:schemeClr val="tx1"/>
              </a:solidFill>
            </a:endParaRPr>
          </a:p>
          <a:p>
            <a:pPr algn="l"/>
            <a:r>
              <a:rPr lang="ja-JP" altLang="en-US" sz="5400" dirty="0">
                <a:solidFill>
                  <a:schemeClr val="tx1"/>
                </a:solidFill>
              </a:rPr>
              <a:t>情報社会における自分の責任や義務について考え、正しい判断や行動がとれるようにする。</a:t>
            </a:r>
            <a:endParaRPr kumimoji="1" lang="ja-JP" altLang="en-US" sz="5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7326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6" descr="http://www.vwgolf-gti.com/ferrari/images/enzo8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07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Grp="1" noChangeArrowheads="1"/>
          </p:cNvSpPr>
          <p:nvPr>
            <p:ph idx="1"/>
          </p:nvPr>
        </p:nvSpPr>
        <p:spPr bwMode="auto">
          <a:xfrm>
            <a:off x="27709" y="548680"/>
            <a:ext cx="9141799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itchFamily="50" charset="-128"/>
                <a:ea typeface="ＭＳ Ｐゴシック" pitchFamily="50" charset="-128"/>
                <a:cs typeface="ＭＳ Ｐゴシック" pitchFamily="50" charset="-128"/>
              </a:rPr>
              <a:t>昨年の12月にディアゴスティーニの週刊フェラーリ・グランツーリズモ「エンツォ・フェラーリ」が完成しました。何度も途中でやめそうになりましたが、何とか</a:t>
            </a:r>
            <a:r>
              <a:rPr kumimoji="1" lang="ja-JP" altLang="ja-JP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ＭＳ Ｐゴシック" pitchFamily="50" charset="-128"/>
                <a:ea typeface="ＭＳ Ｐゴシック" pitchFamily="50" charset="-128"/>
                <a:cs typeface="ＭＳ Ｐゴシック" pitchFamily="50" charset="-128"/>
              </a:rPr>
              <a:t>65週、1年</a:t>
            </a:r>
            <a:r>
              <a:rPr kumimoji="1" lang="en-US" altLang="ja-JP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ＭＳ Ｐゴシック" pitchFamily="50" charset="-128"/>
                <a:ea typeface="ＭＳ Ｐゴシック" pitchFamily="50" charset="-128"/>
                <a:cs typeface="ＭＳ Ｐゴシック" pitchFamily="50" charset="-128"/>
              </a:rPr>
              <a:t>8</a:t>
            </a:r>
            <a:r>
              <a:rPr kumimoji="1" lang="ja-JP" altLang="ja-JP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ＭＳ Ｐゴシック" pitchFamily="50" charset="-128"/>
                <a:ea typeface="ＭＳ Ｐゴシック" pitchFamily="50" charset="-128"/>
                <a:cs typeface="ＭＳ Ｐゴシック" pitchFamily="50" charset="-128"/>
              </a:rPr>
              <a:t>カ月</a:t>
            </a:r>
            <a:r>
              <a:rPr kumimoji="1" lang="ja-JP" altLang="en-US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ＭＳ Ｐゴシック" pitchFamily="50" charset="-128"/>
                <a:ea typeface="ＭＳ Ｐゴシック" pitchFamily="50" charset="-128"/>
                <a:cs typeface="ＭＳ Ｐゴシック" pitchFamily="50" charset="-128"/>
              </a:rPr>
              <a:t>、総費用１１万８千円</a:t>
            </a:r>
            <a:r>
              <a:rPr kumimoji="1" lang="ja-JP" altLang="ja-JP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itchFamily="50" charset="-128"/>
                <a:ea typeface="ＭＳ Ｐゴシック" pitchFamily="50" charset="-128"/>
                <a:cs typeface="ＭＳ Ｐゴシック" pitchFamily="50" charset="-128"/>
              </a:rPr>
              <a:t>をかけて完成に至りました。完成品の重量はなんと5キロもあり、ずっしりと重たいです。画像はエクステリア中心ですが、インテリア、エンジン、イフェクトについても随時載せていきます。</a:t>
            </a:r>
            <a:endParaRPr kumimoji="1" lang="en-US" altLang="ja-JP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ＭＳ Ｐゴシック" pitchFamily="50" charset="-128"/>
              <a:ea typeface="ＭＳ Ｐゴシック" pitchFamily="50" charset="-128"/>
              <a:cs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90523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0" y="4090"/>
            <a:ext cx="9144000" cy="712879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ja-JP" altLang="en-US" dirty="0"/>
              <a:t>ディアゴスティーニで購入し続けて、</a:t>
            </a:r>
            <a:r>
              <a:rPr lang="en-US" altLang="ja-JP" dirty="0"/>
              <a:t>2</a:t>
            </a:r>
            <a:r>
              <a:rPr lang="ja-JP" altLang="en-US" dirty="0"/>
              <a:t>年かけて作り上げた「エンツォ・フェラーリ」を今日、移動させるときに後ろからじゅうたんに落としてしまいました。</a:t>
            </a:r>
            <a:r>
              <a:rPr lang="en-US" altLang="ja-JP" dirty="0"/>
              <a:t>(´</a:t>
            </a:r>
            <a:r>
              <a:rPr lang="ja-JP" altLang="en-US" dirty="0"/>
              <a:t>；</a:t>
            </a:r>
            <a:r>
              <a:rPr lang="en-US" altLang="ja-JP" dirty="0"/>
              <a:t>ω</a:t>
            </a:r>
            <a:r>
              <a:rPr lang="ja-JP" altLang="en-US" dirty="0"/>
              <a:t>；</a:t>
            </a:r>
            <a:r>
              <a:rPr lang="en-US" altLang="ja-JP" dirty="0"/>
              <a:t>`)</a:t>
            </a:r>
            <a:r>
              <a:rPr lang="ja-JP" altLang="en-US" dirty="0"/>
              <a:t>ｳｯ</a:t>
            </a:r>
            <a:r>
              <a:rPr lang="en-US" altLang="ja-JP" dirty="0"/>
              <a:t>…</a:t>
            </a:r>
            <a:endParaRPr lang="ja-JP" altLang="en-US" dirty="0"/>
          </a:p>
          <a:p>
            <a:pPr marL="0" indent="0">
              <a:buNone/>
            </a:pPr>
            <a:r>
              <a:rPr lang="ja-JP" altLang="en-US" dirty="0"/>
              <a:t>そのはずみで</a:t>
            </a:r>
            <a:r>
              <a:rPr lang="en-US" altLang="ja-JP" dirty="0"/>
              <a:t>3</a:t>
            </a:r>
            <a:r>
              <a:rPr lang="ja-JP" altLang="en-US" dirty="0"/>
              <a:t>か所破損してしまいました。</a:t>
            </a:r>
            <a:r>
              <a:rPr lang="en-US" altLang="ja-JP" dirty="0"/>
              <a:t>( </a:t>
            </a:r>
            <a:r>
              <a:rPr lang="ja-JP" altLang="en-US" dirty="0"/>
              <a:t>ﾉ</a:t>
            </a:r>
            <a:r>
              <a:rPr lang="en-US" altLang="ja-JP" dirty="0"/>
              <a:t>Д`)</a:t>
            </a:r>
            <a:r>
              <a:rPr lang="ja-JP" altLang="en-US" dirty="0"/>
              <a:t>ｼｸｼｸ</a:t>
            </a:r>
            <a:r>
              <a:rPr lang="en-US" altLang="ja-JP" dirty="0"/>
              <a:t>…</a:t>
            </a:r>
            <a:endParaRPr lang="ja-JP" altLang="en-US" dirty="0"/>
          </a:p>
          <a:p>
            <a:pPr marL="0" indent="0">
              <a:buNone/>
            </a:pPr>
            <a:r>
              <a:rPr lang="ja-JP" altLang="en-US" dirty="0"/>
              <a:t>はあー、ため息しか出てきません。あの</a:t>
            </a:r>
            <a:r>
              <a:rPr lang="en-US" altLang="ja-JP" dirty="0"/>
              <a:t>2</a:t>
            </a:r>
            <a:r>
              <a:rPr lang="ja-JP" altLang="en-US" dirty="0"/>
              <a:t>年間はなんだったんだろう。 </a:t>
            </a:r>
            <a:r>
              <a:rPr lang="en-US" altLang="ja-JP" dirty="0"/>
              <a:t>(´</a:t>
            </a:r>
            <a:r>
              <a:rPr lang="ja-JP" altLang="en-US" dirty="0"/>
              <a:t>；</a:t>
            </a:r>
            <a:r>
              <a:rPr lang="en-US" altLang="ja-JP" dirty="0"/>
              <a:t>ω</a:t>
            </a:r>
            <a:r>
              <a:rPr lang="ja-JP" altLang="en-US" dirty="0"/>
              <a:t>；</a:t>
            </a:r>
            <a:r>
              <a:rPr lang="en-US" altLang="ja-JP" dirty="0"/>
              <a:t>`)</a:t>
            </a:r>
            <a:r>
              <a:rPr lang="ja-JP" altLang="en-US" dirty="0"/>
              <a:t>ｳｩｩ</a:t>
            </a:r>
          </a:p>
          <a:p>
            <a:pPr marL="0" indent="0">
              <a:buNone/>
            </a:pPr>
            <a:r>
              <a:rPr lang="ja-JP" altLang="en-US" dirty="0"/>
              <a:t>私の不注意なのでただただため息をつくばかりです。 </a:t>
            </a:r>
          </a:p>
          <a:p>
            <a:pPr marL="0" indent="0">
              <a:buNone/>
            </a:pPr>
            <a:r>
              <a:rPr lang="ja-JP" altLang="en-US" dirty="0"/>
              <a:t>まず右側のマフラーの下の黒ボディー部分です。後ろからひいて見るとそれほど気にはならないのですが・・・。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左右のマフラーの下をよく見ると・・・外れて下がっているのがわかります</a:t>
            </a:r>
            <a:r>
              <a:rPr lang="en-US" altLang="ja-JP" dirty="0"/>
              <a:t>(</a:t>
            </a:r>
            <a:r>
              <a:rPr lang="ja-JP" altLang="en-US" dirty="0"/>
              <a:t>泣</a:t>
            </a:r>
            <a:r>
              <a:rPr lang="en-US" altLang="ja-JP" dirty="0"/>
              <a:t>)</a:t>
            </a:r>
            <a:r>
              <a:rPr lang="ja-JP" altLang="en-US" dirty="0" err="1"/>
              <a:t>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あとの破損個所</a:t>
            </a:r>
            <a:r>
              <a:rPr lang="en-US" altLang="ja-JP" dirty="0"/>
              <a:t>2</a:t>
            </a:r>
            <a:r>
              <a:rPr lang="ja-JP" altLang="en-US" dirty="0" err="1"/>
              <a:t>つは</a:t>
            </a:r>
            <a:r>
              <a:rPr lang="ja-JP" altLang="en-US" dirty="0"/>
              <a:t>リアフードを上げる元の留め金を左右同時破損です。これも上からだとまったくわかりませんが、フードをのけると一目瞭然。下側のひっかけ留め部分が完全に吹っ飛んでしまいました。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236900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10242" name="Picture 2" descr="フェラーリ・テスタロッサとゴルフGTIの飼い方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1585"/>
            <a:ext cx="4932316" cy="3699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フェラーリ・テスタロッサとゴルフGTIの飼い方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92" y="2375502"/>
            <a:ext cx="5976664" cy="4482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12696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t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外れて下がっているのがわかります(泣)。</a:t>
            </a:r>
            <a:br>
              <a:rPr kumimoji="1" lang="ja-JP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</a:br>
            <a:br>
              <a:rPr kumimoji="1" lang="ja-JP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</a:br>
            <a:r>
              <a:rPr kumimoji="1" lang="ja-JP" altLang="ja-JP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</a:t>
            </a:r>
            <a:r>
              <a:rPr kumimoji="1" lang="ja-JP" altLang="ja-JP" sz="9900" b="1" i="0" u="none" strike="noStrike" cap="none" normalizeH="0" baseline="0">
                <a:ln>
                  <a:noFill/>
                </a:ln>
                <a:solidFill>
                  <a:srgbClr val="0066CC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</a:t>
            </a:r>
            <a:endParaRPr kumimoji="1" lang="ja-JP" altLang="ja-JP" sz="900" b="1" i="0" u="none" strike="noStrike" cap="none" normalizeH="0" baseline="0">
              <a:ln>
                <a:noFill/>
              </a:ln>
              <a:solidFill>
                <a:srgbClr val="0066CC"/>
              </a:solidFill>
              <a:effectLst/>
              <a:latin typeface="Arial" pitchFamily="34" charset="0"/>
              <a:ea typeface="ＭＳ Ｐゴシック" pitchFamily="50" charset="-128"/>
              <a:cs typeface="ＭＳ Ｐゴシック" pitchFamily="50" charset="-128"/>
            </a:endParaRPr>
          </a:p>
        </p:txBody>
      </p:sp>
      <p:pic>
        <p:nvPicPr>
          <p:cNvPr id="10245" name="Picture 5" descr="フェラーリ・テスタロッサとゴルフGTIの飼い方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316" y="-15404"/>
            <a:ext cx="5652459" cy="4239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4380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Grp="1" noChangeArrowheads="1"/>
          </p:cNvSpPr>
          <p:nvPr>
            <p:ph idx="1"/>
          </p:nvPr>
        </p:nvSpPr>
        <p:spPr bwMode="auto">
          <a:xfrm>
            <a:off x="179512" y="849491"/>
            <a:ext cx="8964488" cy="5539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6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いまだ気分優れず…、何とってもあれだけの大きさ(1/10)のものはありませんので・・・。ちなみに市販のもので最大の大きさは1/12です。</a:t>
            </a:r>
            <a:r>
              <a:rPr kumimoji="1" lang="ja-JP" altLang="ja-JP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162099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332656"/>
            <a:ext cx="8568952" cy="6225555"/>
          </a:xfrm>
        </p:spPr>
        <p:txBody>
          <a:bodyPr>
            <a:noAutofit/>
          </a:bodyPr>
          <a:lstStyle/>
          <a:p>
            <a:r>
              <a:rPr kumimoji="1" lang="ja-JP" altLang="en-US" sz="4400" dirty="0"/>
              <a:t>つらかったですね。実は私も「週刊ランボルギーニ・カウンタック</a:t>
            </a:r>
            <a:r>
              <a:rPr kumimoji="1" lang="en-US" altLang="ja-JP" sz="4400" dirty="0"/>
              <a:t>LP500S</a:t>
            </a:r>
            <a:r>
              <a:rPr kumimoji="1" lang="ja-JP" altLang="en-US" sz="4400" dirty="0"/>
              <a:t>をつくる」でやらかしてしまいました。不用意にフロント部分を踏みつけてしまい、ボンネットがへこむという大失態をしたのです。呆然としてしばらく立ち上がることができませんでした。なので、前ちゃんさんの気持ちがよく分かります。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2843808" y="2636912"/>
            <a:ext cx="5821949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/>
              <a:t>おもに同じ趣味の人とコミュニケーションをとることができる。新しい情報が得られる。</a:t>
            </a:r>
            <a:endParaRPr kumimoji="1" lang="en-US" altLang="ja-JP" sz="3600" dirty="0"/>
          </a:p>
          <a:p>
            <a:r>
              <a:rPr kumimoji="1" lang="ja-JP" altLang="en-US" sz="3600" dirty="0">
                <a:solidFill>
                  <a:srgbClr val="FF0000"/>
                </a:solidFill>
              </a:rPr>
              <a:t>同じ悩みを共有したり、励まし合ったりすることができる。</a:t>
            </a:r>
          </a:p>
        </p:txBody>
      </p:sp>
    </p:spTree>
    <p:extLst>
      <p:ext uri="{BB962C8B-B14F-4D97-AF65-F5344CB8AC3E}">
        <p14:creationId xmlns:p14="http://schemas.microsoft.com/office/powerpoint/2010/main" val="1172380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0D2A1BF0-73A2-471E-A4EA-B51A3B027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451" y="738987"/>
            <a:ext cx="7207098" cy="6119013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57606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sz="5400" dirty="0"/>
              <a:t>ツイッター</a:t>
            </a:r>
          </a:p>
        </p:txBody>
      </p:sp>
      <p:sp>
        <p:nvSpPr>
          <p:cNvPr id="4" name="テキスト ボックス 3"/>
          <p:cNvSpPr txBox="1"/>
          <p:nvPr/>
        </p:nvSpPr>
        <p:spPr>
          <a:xfrm>
            <a:off x="5508104" y="4725144"/>
            <a:ext cx="3456384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/>
              <a:t>何気ないつぶやきに多数の人が答えてくれる。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7A4B650C-D500-4EBC-B6D7-CC3804BDE6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80728"/>
            <a:ext cx="1296144" cy="948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24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5731FA4-A669-474F-BA1E-CD15A9403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359E5825-185B-4C5A-9166-B01DF770B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6D48ED91-21C9-4C75-BE50-BEDFB84C2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20"/>
          <a:stretch/>
        </p:blipFill>
        <p:spPr>
          <a:xfrm>
            <a:off x="611560" y="210297"/>
            <a:ext cx="8075240" cy="653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0681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B5FF88C-19D9-44C2-A2AC-6A4783BF6B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dirty="0"/>
              <a:t>女子プロレスラー木村花さんの事件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AD073A9-32AE-45B8-A8EC-D2DE204E6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760" y="1196752"/>
            <a:ext cx="8892480" cy="5832648"/>
          </a:xfrm>
        </p:spPr>
        <p:txBody>
          <a:bodyPr>
            <a:normAutofit fontScale="92500" lnSpcReduction="10000"/>
          </a:bodyPr>
          <a:lstStyle/>
          <a:p>
            <a:r>
              <a:rPr lang="ja-JP" altLang="en-US" sz="3600" dirty="0"/>
              <a:t>フジテレビのリアリティー番組「テラスハウス」に出演し、</a:t>
            </a:r>
            <a:r>
              <a:rPr lang="en-US" altLang="ja-JP" sz="3600" dirty="0">
                <a:solidFill>
                  <a:srgbClr val="FF0000"/>
                </a:solidFill>
              </a:rPr>
              <a:t>SNS</a:t>
            </a:r>
            <a:r>
              <a:rPr lang="ja-JP" altLang="en-US" sz="3600" dirty="0">
                <a:solidFill>
                  <a:srgbClr val="FF0000"/>
                </a:solidFill>
              </a:rPr>
              <a:t>（交流サイト）で誹謗（ひぼう）中傷され</a:t>
            </a:r>
            <a:r>
              <a:rPr lang="ja-JP" altLang="en-US" sz="3600" dirty="0"/>
              <a:t>昨年</a:t>
            </a:r>
            <a:r>
              <a:rPr lang="en-US" altLang="ja-JP" sz="3600" dirty="0"/>
              <a:t>5</a:t>
            </a:r>
            <a:r>
              <a:rPr lang="ja-JP" altLang="en-US" sz="3600" dirty="0"/>
              <a:t>月に死去したプロレスラー木村花さん（当時</a:t>
            </a:r>
            <a:r>
              <a:rPr lang="en-US" altLang="ja-JP" sz="3600" dirty="0"/>
              <a:t>22</a:t>
            </a:r>
            <a:r>
              <a:rPr lang="ja-JP" altLang="en-US" sz="3600" dirty="0"/>
              <a:t>）の母、響子さん（</a:t>
            </a:r>
            <a:r>
              <a:rPr lang="en-US" altLang="ja-JP" sz="3600" dirty="0"/>
              <a:t>44</a:t>
            </a:r>
            <a:r>
              <a:rPr lang="ja-JP" altLang="en-US" sz="3600" dirty="0"/>
              <a:t>）を</a:t>
            </a:r>
            <a:r>
              <a:rPr lang="ja-JP" altLang="en-US" sz="3600" dirty="0">
                <a:solidFill>
                  <a:srgbClr val="FF0000"/>
                </a:solidFill>
              </a:rPr>
              <a:t>インターネット上で中傷</a:t>
            </a:r>
            <a:r>
              <a:rPr lang="ja-JP" altLang="en-US" sz="3600" dirty="0"/>
              <a:t>したとして、警視庁は</a:t>
            </a:r>
            <a:r>
              <a:rPr lang="en-US" altLang="ja-JP" sz="3600" dirty="0"/>
              <a:t>16</a:t>
            </a:r>
            <a:r>
              <a:rPr lang="ja-JP" altLang="en-US" sz="3600" dirty="0"/>
              <a:t>日までに、</a:t>
            </a:r>
            <a:r>
              <a:rPr lang="ja-JP" altLang="en-US" sz="3600" dirty="0">
                <a:solidFill>
                  <a:srgbClr val="FF0000"/>
                </a:solidFill>
              </a:rPr>
              <a:t>東京都内の</a:t>
            </a:r>
            <a:r>
              <a:rPr lang="en-US" altLang="ja-JP" sz="3600" dirty="0">
                <a:solidFill>
                  <a:srgbClr val="FF0000"/>
                </a:solidFill>
              </a:rPr>
              <a:t>40</a:t>
            </a:r>
            <a:r>
              <a:rPr lang="ja-JP" altLang="en-US" sz="3600" dirty="0">
                <a:solidFill>
                  <a:srgbClr val="FF0000"/>
                </a:solidFill>
              </a:rPr>
              <a:t>代男を</a:t>
            </a:r>
            <a:r>
              <a:rPr lang="ja-JP" altLang="en-US" sz="3600" u="sng" dirty="0">
                <a:solidFill>
                  <a:srgbClr val="FF0000"/>
                </a:solidFill>
              </a:rPr>
              <a:t>侮辱容疑</a:t>
            </a:r>
            <a:r>
              <a:rPr lang="ja-JP" altLang="en-US" sz="3600" dirty="0">
                <a:solidFill>
                  <a:srgbClr val="FF0000"/>
                </a:solidFill>
              </a:rPr>
              <a:t>で書類送検</a:t>
            </a:r>
            <a:r>
              <a:rPr lang="ja-JP" altLang="en-US" sz="3600" dirty="0"/>
              <a:t>した。捜査関係者への取材で分かった。</a:t>
            </a:r>
          </a:p>
          <a:p>
            <a:r>
              <a:rPr lang="ja-JP" altLang="en-US" sz="3600" dirty="0"/>
              <a:t>警視庁はこれまで、花さんを中傷したとして同容疑で</a:t>
            </a:r>
            <a:r>
              <a:rPr lang="ja-JP" altLang="en-US" sz="3600" dirty="0">
                <a:solidFill>
                  <a:srgbClr val="FF0000"/>
                </a:solidFill>
              </a:rPr>
              <a:t>大阪府と福井県の男</a:t>
            </a:r>
            <a:r>
              <a:rPr lang="en-US" altLang="ja-JP" sz="3600" dirty="0">
                <a:solidFill>
                  <a:srgbClr val="FF0000"/>
                </a:solidFill>
              </a:rPr>
              <a:t>2</a:t>
            </a:r>
            <a:r>
              <a:rPr lang="ja-JP" altLang="en-US" sz="3600" dirty="0">
                <a:solidFill>
                  <a:srgbClr val="FF0000"/>
                </a:solidFill>
              </a:rPr>
              <a:t>人を書類送検</a:t>
            </a:r>
            <a:r>
              <a:rPr lang="ja-JP" altLang="en-US" sz="3600" dirty="0"/>
              <a:t>。</a:t>
            </a:r>
            <a:r>
              <a:rPr lang="en-US" altLang="ja-JP" sz="3600" dirty="0"/>
              <a:t>2</a:t>
            </a:r>
            <a:r>
              <a:rPr lang="ja-JP" altLang="en-US" sz="3600" dirty="0"/>
              <a:t>人はいずれも科料</a:t>
            </a:r>
            <a:r>
              <a:rPr lang="en-US" altLang="ja-JP" sz="3600" dirty="0"/>
              <a:t>9</a:t>
            </a:r>
            <a:r>
              <a:rPr lang="ja-JP" altLang="en-US" sz="3600" dirty="0"/>
              <a:t>千円の略式命令を受けた。響子さんは侮辱罪の厳罰化などを訴えており、ネット上では響子さんへの中傷が相次いでいた。</a:t>
            </a: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28226331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FABBD22-4752-495B-B149-3BE8C36D8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DBA68BC3-A43F-472C-BE83-B5C93B0790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2" t="10132" r="1999" b="44822"/>
          <a:stretch/>
        </p:blipFill>
        <p:spPr>
          <a:xfrm>
            <a:off x="-150987" y="15806"/>
            <a:ext cx="9303087" cy="6149498"/>
          </a:xfr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DDFD740-BEE4-4B14-8228-1C7BC3EF6BF9}"/>
              </a:ext>
            </a:extLst>
          </p:cNvPr>
          <p:cNvSpPr txBox="1"/>
          <p:nvPr/>
        </p:nvSpPr>
        <p:spPr>
          <a:xfrm>
            <a:off x="4355976" y="6070193"/>
            <a:ext cx="46570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000" dirty="0"/>
              <a:t>愛媛新聞　９月１５日</a:t>
            </a:r>
          </a:p>
        </p:txBody>
      </p:sp>
    </p:spTree>
    <p:extLst>
      <p:ext uri="{BB962C8B-B14F-4D97-AF65-F5344CB8AC3E}">
        <p14:creationId xmlns:p14="http://schemas.microsoft.com/office/powerpoint/2010/main" val="12598924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sz="6600" dirty="0"/>
              <a:t>ＳＮＳとは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23528" y="1556792"/>
            <a:ext cx="8435280" cy="456937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4800" dirty="0">
                <a:solidFill>
                  <a:srgbClr val="FF0000"/>
                </a:solidFill>
              </a:rPr>
              <a:t>Ｓ</a:t>
            </a:r>
            <a:r>
              <a:rPr lang="ja-JP" altLang="ja-JP" sz="4800" dirty="0"/>
              <a:t>ocial </a:t>
            </a:r>
            <a:r>
              <a:rPr lang="ja-JP" altLang="en-US" sz="4000" dirty="0"/>
              <a:t>　　</a:t>
            </a:r>
            <a:r>
              <a:rPr lang="ja-JP" altLang="en-US" sz="4800" dirty="0">
                <a:solidFill>
                  <a:srgbClr val="FF0000"/>
                </a:solidFill>
              </a:rPr>
              <a:t>Ｎ</a:t>
            </a:r>
            <a:r>
              <a:rPr lang="ja-JP" altLang="ja-JP" sz="4800" dirty="0"/>
              <a:t>etworking </a:t>
            </a:r>
            <a:r>
              <a:rPr lang="ja-JP" altLang="en-US" sz="4000" dirty="0"/>
              <a:t>　　</a:t>
            </a:r>
            <a:r>
              <a:rPr lang="ja-JP" altLang="en-US" sz="4800" dirty="0">
                <a:solidFill>
                  <a:srgbClr val="FF0000"/>
                </a:solidFill>
              </a:rPr>
              <a:t>Ｓ</a:t>
            </a:r>
            <a:r>
              <a:rPr lang="ja-JP" altLang="ja-JP" sz="4800" dirty="0"/>
              <a:t>ervice</a:t>
            </a:r>
            <a:endParaRPr kumimoji="1" lang="en-US" altLang="ja-JP" sz="4800" dirty="0"/>
          </a:p>
          <a:p>
            <a:pPr marL="0" indent="0">
              <a:buNone/>
            </a:pPr>
            <a:r>
              <a:rPr kumimoji="1" lang="ja-JP" altLang="en-US" sz="4000" dirty="0"/>
              <a:t>ソーシャル・ネットワーキング・サービス</a:t>
            </a:r>
            <a:endParaRPr kumimoji="1" lang="en-US" altLang="ja-JP" sz="4000" dirty="0"/>
          </a:p>
          <a:p>
            <a:pPr marL="0" indent="0">
              <a:buNone/>
            </a:pPr>
            <a:endParaRPr lang="en-US" altLang="ja-JP" sz="4000" dirty="0"/>
          </a:p>
          <a:p>
            <a:pPr marL="0" indent="0">
              <a:buNone/>
            </a:pPr>
            <a:r>
              <a:rPr kumimoji="1" lang="ja-JP" altLang="en-US" sz="4000" dirty="0"/>
              <a:t>人と人とのつながりを促進・サポートするシステムのこと。</a:t>
            </a:r>
            <a:endParaRPr kumimoji="1" lang="en-US" altLang="ja-JP" sz="4000" dirty="0"/>
          </a:p>
          <a:p>
            <a:pPr marL="0" indent="0">
              <a:buNone/>
            </a:pPr>
            <a:r>
              <a:rPr lang="ja-JP" altLang="en-US" sz="4000" dirty="0"/>
              <a:t>個人間のコミュニケーションの促進</a:t>
            </a:r>
            <a:endParaRPr kumimoji="1" lang="en-US" altLang="ja-JP" sz="4000" dirty="0"/>
          </a:p>
          <a:p>
            <a:pPr marL="0" indent="0">
              <a:buNone/>
            </a:pPr>
            <a:endParaRPr kumimoji="1"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30285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ja-JP" altLang="en-US" sz="5400" dirty="0"/>
              <a:t>フェイスブック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36" t="19960" r="18727" b="8064"/>
          <a:stretch/>
        </p:blipFill>
        <p:spPr bwMode="auto">
          <a:xfrm>
            <a:off x="0" y="0"/>
            <a:ext cx="109881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テキスト ボックス 3"/>
          <p:cNvSpPr txBox="1"/>
          <p:nvPr/>
        </p:nvSpPr>
        <p:spPr>
          <a:xfrm>
            <a:off x="4067944" y="3789040"/>
            <a:ext cx="4752528" cy="206210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dirty="0"/>
              <a:t>昔</a:t>
            </a:r>
            <a:r>
              <a:rPr kumimoji="1" lang="ja-JP" altLang="en-US" sz="3200" dirty="0"/>
              <a:t>の友達から連絡がある。</a:t>
            </a:r>
            <a:endParaRPr kumimoji="1" lang="en-US" altLang="ja-JP" sz="3200" dirty="0"/>
          </a:p>
          <a:p>
            <a:r>
              <a:rPr lang="ja-JP" altLang="en-US" sz="3200" dirty="0"/>
              <a:t>プロフィールから共通の友達が見つかることがある。</a:t>
            </a:r>
            <a:endParaRPr lang="en-US" altLang="ja-JP" sz="3200" dirty="0"/>
          </a:p>
          <a:p>
            <a:r>
              <a:rPr kumimoji="1" lang="ja-JP" altLang="en-US" sz="3200" dirty="0"/>
              <a:t>ただし、実名登録が条件</a:t>
            </a:r>
          </a:p>
        </p:txBody>
      </p:sp>
    </p:spTree>
    <p:extLst>
      <p:ext uri="{BB962C8B-B14F-4D97-AF65-F5344CB8AC3E}">
        <p14:creationId xmlns:p14="http://schemas.microsoft.com/office/powerpoint/2010/main" val="4292651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01307" y="404664"/>
            <a:ext cx="4104456" cy="72008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dirty="0"/>
              <a:t>インスタグラム</a:t>
            </a:r>
          </a:p>
        </p:txBody>
      </p:sp>
      <p:pic>
        <p:nvPicPr>
          <p:cNvPr id="4" name="コンテンツ プレースホルダー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2271" t="19724" r="48211" b="5499"/>
          <a:stretch/>
        </p:blipFill>
        <p:spPr>
          <a:xfrm>
            <a:off x="144016" y="0"/>
            <a:ext cx="4716016" cy="6716749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4901307" y="1628800"/>
            <a:ext cx="40776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FF0000"/>
                </a:solidFill>
              </a:rPr>
              <a:t>＃</a:t>
            </a:r>
            <a:endParaRPr lang="ja-JP" altLang="en-US" sz="4000" dirty="0"/>
          </a:p>
        </p:txBody>
      </p:sp>
      <p:sp>
        <p:nvSpPr>
          <p:cNvPr id="6" name="正方形/長方形 5"/>
          <p:cNvSpPr/>
          <p:nvPr/>
        </p:nvSpPr>
        <p:spPr>
          <a:xfrm>
            <a:off x="4901307" y="2318996"/>
            <a:ext cx="362085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4000" dirty="0">
                <a:solidFill>
                  <a:srgbClr val="0070C0"/>
                </a:solidFill>
              </a:rPr>
              <a:t>ハッシュマーク</a:t>
            </a:r>
            <a:endParaRPr lang="ja-JP" altLang="en-US" sz="4000" dirty="0"/>
          </a:p>
        </p:txBody>
      </p:sp>
      <p:sp>
        <p:nvSpPr>
          <p:cNvPr id="7" name="正方形/長方形 6"/>
          <p:cNvSpPr/>
          <p:nvPr/>
        </p:nvSpPr>
        <p:spPr>
          <a:xfrm>
            <a:off x="4860032" y="3405512"/>
            <a:ext cx="278473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4000" dirty="0"/>
              <a:t>＃フェラーリ</a:t>
            </a:r>
          </a:p>
        </p:txBody>
      </p:sp>
    </p:spTree>
    <p:extLst>
      <p:ext uri="{BB962C8B-B14F-4D97-AF65-F5344CB8AC3E}">
        <p14:creationId xmlns:p14="http://schemas.microsoft.com/office/powerpoint/2010/main" val="416890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0F93722-9F6E-4F41-B406-CADC93CE93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66FE63B-F643-4488-91B2-13EF20A78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コンテンツ プレースホルダー 4">
            <a:extLst>
              <a:ext uri="{FF2B5EF4-FFF2-40B4-BE49-F238E27FC236}">
                <a16:creationId xmlns:a16="http://schemas.microsoft.com/office/drawing/2014/main" id="{1CFB3296-A4D1-462A-9C3E-8C066F5054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85"/>
          <a:stretch/>
        </p:blipFill>
        <p:spPr>
          <a:xfrm>
            <a:off x="107503" y="188640"/>
            <a:ext cx="8792743" cy="63947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404920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en-US" altLang="ja-JP" sz="6600" dirty="0"/>
              <a:t>YouTube</a:t>
            </a:r>
            <a:endParaRPr kumimoji="1" lang="ja-JP" altLang="en-US" sz="6600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424C5ABF-5B3E-4081-8241-D62753EB7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712" t="28991" r="9840" b="5178"/>
          <a:stretch/>
        </p:blipFill>
        <p:spPr>
          <a:xfrm>
            <a:off x="0" y="1268760"/>
            <a:ext cx="13364705" cy="68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7023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BB5E05E-1792-44E8-A2E8-5914B5AE39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5B24057-99C3-4FD3-9D4E-862B15FDC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892FB8C-578B-4A2D-BEC2-2C806AC7E5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500" t="28991" r="8263" b="5178"/>
          <a:stretch/>
        </p:blipFill>
        <p:spPr>
          <a:xfrm>
            <a:off x="2380" y="44623"/>
            <a:ext cx="13481785" cy="681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021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E58C20E-207B-4584-B0D8-C8BFE6728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50" t="23387" r="42125" b="9381"/>
          <a:stretch/>
        </p:blipFill>
        <p:spPr>
          <a:xfrm>
            <a:off x="-29524" y="0"/>
            <a:ext cx="9203047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8095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23E9CF2-6292-4569-A543-8F3E3B646C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626" t="26508" r="47637" b="7980"/>
          <a:stretch/>
        </p:blipFill>
        <p:spPr>
          <a:xfrm>
            <a:off x="-1" y="87622"/>
            <a:ext cx="7671787" cy="677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3302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920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sz="5400" dirty="0"/>
              <a:t>ＳＮＳの性質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05983" y="3226871"/>
            <a:ext cx="3877985" cy="3559835"/>
          </a:xfrm>
          <a:ln>
            <a:solidFill>
              <a:schemeClr val="tx1"/>
            </a:solidFill>
          </a:ln>
        </p:spPr>
        <p:txBody>
          <a:bodyPr>
            <a:noAutofit/>
          </a:bodyPr>
          <a:lstStyle/>
          <a:p>
            <a:r>
              <a:rPr kumimoji="1" lang="ja-JP" altLang="en-US" sz="2400" dirty="0"/>
              <a:t>ブログ</a:t>
            </a:r>
            <a:endParaRPr kumimoji="1" lang="en-US" altLang="ja-JP" sz="2400" dirty="0"/>
          </a:p>
          <a:p>
            <a:r>
              <a:rPr lang="ja-JP" altLang="en-US" sz="2400" dirty="0"/>
              <a:t>ツイッター</a:t>
            </a:r>
            <a:endParaRPr lang="en-US" altLang="ja-JP" sz="2400" dirty="0"/>
          </a:p>
          <a:p>
            <a:r>
              <a:rPr kumimoji="1" lang="ja-JP" altLang="en-US" sz="2400" dirty="0"/>
              <a:t>フェイスブック</a:t>
            </a:r>
            <a:endParaRPr kumimoji="1" lang="en-US" altLang="ja-JP" sz="2400" dirty="0"/>
          </a:p>
          <a:p>
            <a:r>
              <a:rPr kumimoji="1" lang="ja-JP" altLang="en-US" sz="2400" dirty="0"/>
              <a:t>インスタグラム</a:t>
            </a:r>
            <a:endParaRPr kumimoji="1" lang="en-US" altLang="ja-JP" sz="2400" dirty="0"/>
          </a:p>
          <a:p>
            <a:r>
              <a:rPr lang="ja-JP" altLang="en-US" sz="2400" dirty="0"/>
              <a:t>掲示板</a:t>
            </a:r>
            <a:endParaRPr lang="en-US" altLang="ja-JP" sz="2400" dirty="0"/>
          </a:p>
          <a:p>
            <a:r>
              <a:rPr kumimoji="1" lang="ja-JP" altLang="en-US" sz="2400" dirty="0"/>
              <a:t>ユーチューブ</a:t>
            </a:r>
            <a:endParaRPr kumimoji="1" lang="en-US" altLang="ja-JP" sz="2400" dirty="0"/>
          </a:p>
          <a:p>
            <a:r>
              <a:rPr kumimoji="1" lang="ja-JP" altLang="en-US" sz="2400" dirty="0"/>
              <a:t>Ｔｉｋｔｏｋ</a:t>
            </a:r>
            <a:endParaRPr kumimoji="1" lang="en-US" altLang="ja-JP" sz="2400" dirty="0"/>
          </a:p>
          <a:p>
            <a:r>
              <a:rPr kumimoji="1" lang="ja-JP" altLang="en-US" sz="2400" dirty="0"/>
              <a:t>ニコニコ動画</a:t>
            </a:r>
            <a:endParaRPr kumimoji="1" lang="en-US" altLang="ja-JP" sz="2400" dirty="0"/>
          </a:p>
          <a:p>
            <a:endParaRPr kumimoji="1" lang="en-US" altLang="ja-JP" sz="2800" dirty="0"/>
          </a:p>
          <a:p>
            <a:endParaRPr kumimoji="1" lang="ja-JP" altLang="en-US" sz="28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405984" y="1151676"/>
            <a:ext cx="3877985" cy="193899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ja-JP" altLang="en-US" sz="4800" dirty="0"/>
              <a:t>オープン</a:t>
            </a:r>
            <a:endParaRPr kumimoji="1" lang="en-US" altLang="ja-JP" sz="4800" dirty="0"/>
          </a:p>
          <a:p>
            <a:r>
              <a:rPr lang="ja-JP" altLang="en-US" sz="3600" dirty="0">
                <a:solidFill>
                  <a:srgbClr val="FF0000"/>
                </a:solidFill>
              </a:rPr>
              <a:t>不特定多数</a:t>
            </a:r>
            <a:r>
              <a:rPr lang="ja-JP" altLang="en-US" sz="3600" dirty="0"/>
              <a:t>の人が</a:t>
            </a:r>
            <a:endParaRPr lang="en-US" altLang="ja-JP" sz="3600" dirty="0"/>
          </a:p>
          <a:p>
            <a:r>
              <a:rPr lang="ja-JP" altLang="en-US" sz="3600" dirty="0"/>
              <a:t>閲覧可能</a:t>
            </a:r>
            <a:endParaRPr kumimoji="1" lang="ja-JP" altLang="en-US" sz="3600" dirty="0"/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860032" y="1151676"/>
            <a:ext cx="3826768" cy="193899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kumimoji="1" lang="ja-JP" altLang="en-US" sz="4800" dirty="0">
                <a:solidFill>
                  <a:srgbClr val="FF0000"/>
                </a:solidFill>
              </a:rPr>
              <a:t>クローズ</a:t>
            </a:r>
            <a:endParaRPr kumimoji="1" lang="en-US" altLang="ja-JP" sz="4800" dirty="0">
              <a:solidFill>
                <a:srgbClr val="FF0000"/>
              </a:solidFill>
            </a:endParaRPr>
          </a:p>
          <a:p>
            <a:r>
              <a:rPr lang="ja-JP" altLang="en-US" sz="3600" dirty="0">
                <a:solidFill>
                  <a:srgbClr val="FF0000"/>
                </a:solidFill>
              </a:rPr>
              <a:t>特定</a:t>
            </a:r>
            <a:r>
              <a:rPr lang="ja-JP" altLang="en-US" sz="3600" dirty="0"/>
              <a:t>の人が</a:t>
            </a:r>
            <a:endParaRPr lang="en-US" altLang="ja-JP" sz="3600" dirty="0"/>
          </a:p>
          <a:p>
            <a:r>
              <a:rPr lang="ja-JP" altLang="en-US" sz="3600" dirty="0"/>
              <a:t>閲覧可能</a:t>
            </a:r>
            <a:endParaRPr kumimoji="1" lang="ja-JP" altLang="en-US" sz="3600" dirty="0"/>
          </a:p>
        </p:txBody>
      </p:sp>
      <p:sp>
        <p:nvSpPr>
          <p:cNvPr id="6" name="コンテンツ プレースホルダー 2"/>
          <p:cNvSpPr txBox="1">
            <a:spLocks/>
          </p:cNvSpPr>
          <p:nvPr/>
        </p:nvSpPr>
        <p:spPr>
          <a:xfrm>
            <a:off x="4860032" y="3226871"/>
            <a:ext cx="3826768" cy="158417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4000" dirty="0"/>
              <a:t>ＬＩＮＥ</a:t>
            </a:r>
            <a:endParaRPr lang="en-US" altLang="ja-JP" sz="4000" dirty="0"/>
          </a:p>
          <a:p>
            <a:r>
              <a:rPr lang="ja-JP" altLang="en-US" sz="4000" dirty="0"/>
              <a:t>ミクシィ</a:t>
            </a:r>
            <a:endParaRPr lang="en-US" altLang="ja-JP" sz="4000" dirty="0"/>
          </a:p>
          <a:p>
            <a:endParaRPr lang="ja-JP" altLang="en-US" sz="4000" dirty="0"/>
          </a:p>
        </p:txBody>
      </p:sp>
    </p:spTree>
    <p:extLst>
      <p:ext uri="{BB962C8B-B14F-4D97-AF65-F5344CB8AC3E}">
        <p14:creationId xmlns:p14="http://schemas.microsoft.com/office/powerpoint/2010/main" val="271482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uiExpand="1" build="p" animBg="1"/>
      <p:bldP spid="5" grpId="0" uiExpand="1" build="p" animBg="1"/>
      <p:bldP spid="6" grpId="0" build="p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2372" y="160338"/>
            <a:ext cx="4258816" cy="964406"/>
          </a:xfrm>
        </p:spPr>
        <p:txBody>
          <a:bodyPr>
            <a:noAutofit/>
          </a:bodyPr>
          <a:lstStyle/>
          <a:p>
            <a:r>
              <a:rPr kumimoji="1" lang="ja-JP" altLang="en-US" sz="8000" dirty="0"/>
              <a:t>ＬＩＮＥ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134144" y="3498816"/>
            <a:ext cx="4915272" cy="3096344"/>
          </a:xfrm>
        </p:spPr>
        <p:txBody>
          <a:bodyPr/>
          <a:lstStyle/>
          <a:p>
            <a:r>
              <a:rPr kumimoji="1" lang="ja-JP" altLang="en-US" dirty="0"/>
              <a:t>携帯専用アプリ</a:t>
            </a:r>
            <a:endParaRPr kumimoji="1" lang="en-US" altLang="ja-JP" dirty="0"/>
          </a:p>
          <a:p>
            <a:r>
              <a:rPr kumimoji="1" lang="ja-JP" altLang="en-US" dirty="0"/>
              <a:t>個人のコミュニケーションがとりやすい。</a:t>
            </a:r>
            <a:endParaRPr kumimoji="1" lang="en-US" altLang="ja-JP" dirty="0"/>
          </a:p>
          <a:p>
            <a:r>
              <a:rPr lang="ja-JP" altLang="en-US" dirty="0">
                <a:solidFill>
                  <a:srgbClr val="FF0000"/>
                </a:solidFill>
              </a:rPr>
              <a:t>閉鎖的な要素が高く、いじめの原因になりやすい。</a:t>
            </a:r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4" name="AutoShape 2" descr="「LINE」の画像検索結果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ja-JP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052736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EA0A48A-0642-4E04-A525-2BB6125053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35" b="9167"/>
          <a:stretch/>
        </p:blipFill>
        <p:spPr>
          <a:xfrm>
            <a:off x="5022583" y="0"/>
            <a:ext cx="4089014" cy="724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4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ja-JP" altLang="en-US" dirty="0"/>
              <a:t>最近の事件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1196752"/>
            <a:ext cx="8640960" cy="54726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ja-JP" altLang="en-US" sz="4800" dirty="0">
                <a:effectLst/>
              </a:rPr>
              <a:t>携帯電話がなくなっている・・・・・。県警は事件に関与した者が持ち去った疑いがあるとみて、</a:t>
            </a:r>
            <a:r>
              <a:rPr lang="ja-JP" altLang="en-US" sz="4800" dirty="0">
                <a:solidFill>
                  <a:srgbClr val="FF0000"/>
                </a:solidFill>
                <a:effectLst/>
              </a:rPr>
              <a:t>ＬＩＮＥの通信記録を運営会社から取り寄せている。</a:t>
            </a:r>
            <a:r>
              <a:rPr lang="ja-JP" altLang="en-US" sz="4800" dirty="0">
                <a:effectLst/>
              </a:rPr>
              <a:t>その結果などを踏まえて聴取時期などについて判断するという。</a:t>
            </a:r>
            <a:endParaRPr kumimoji="1" lang="ja-JP" altLang="en-US" sz="4800" dirty="0"/>
          </a:p>
        </p:txBody>
      </p:sp>
    </p:spTree>
    <p:extLst>
      <p:ext uri="{BB962C8B-B14F-4D97-AF65-F5344CB8AC3E}">
        <p14:creationId xmlns:p14="http://schemas.microsoft.com/office/powerpoint/2010/main" val="147838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02272" y="116632"/>
            <a:ext cx="8229600" cy="82799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sz="5400" dirty="0"/>
              <a:t>掲示板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4" r="63727" b="27980"/>
          <a:stretch/>
        </p:blipFill>
        <p:spPr bwMode="auto">
          <a:xfrm>
            <a:off x="323528" y="1223889"/>
            <a:ext cx="8442915" cy="550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064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46225" y="476672"/>
            <a:ext cx="8640960" cy="8640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なぜ、良くない書き込みはされるのか？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07B5FE00-ED81-4509-941E-4106F5DFD07A}"/>
              </a:ext>
            </a:extLst>
          </p:cNvPr>
          <p:cNvSpPr>
            <a:spLocks noGrp="1"/>
          </p:cNvSpPr>
          <p:nvPr>
            <p:ph idx="1"/>
          </p:nvPr>
        </p:nvSpPr>
        <p:spPr>
          <a:ln>
            <a:solidFill>
              <a:schemeClr val="tx1"/>
            </a:solidFill>
          </a:ln>
        </p:spPr>
        <p:txBody>
          <a:bodyPr/>
          <a:lstStyle/>
          <a:p>
            <a:pPr marL="0" indent="0">
              <a:buNone/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6380927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864096"/>
          </a:xfrm>
        </p:spPr>
        <p:txBody>
          <a:bodyPr>
            <a:normAutofit fontScale="90000"/>
          </a:bodyPr>
          <a:lstStyle/>
          <a:p>
            <a:r>
              <a:rPr kumimoji="1" lang="ja-JP" altLang="en-US" dirty="0"/>
              <a:t>なぜ、良くない書き込みはされるのか？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467544" y="1268761"/>
            <a:ext cx="8229600" cy="3528392"/>
          </a:xfrm>
        </p:spPr>
        <p:txBody>
          <a:bodyPr>
            <a:normAutofit/>
          </a:bodyPr>
          <a:lstStyle/>
          <a:p>
            <a:r>
              <a:rPr kumimoji="1" lang="ja-JP" altLang="en-US" sz="4400" dirty="0">
                <a:solidFill>
                  <a:srgbClr val="FF0000"/>
                </a:solidFill>
              </a:rPr>
              <a:t>匿名性</a:t>
            </a:r>
            <a:r>
              <a:rPr kumimoji="1" lang="ja-JP" altLang="en-US" sz="4400" dirty="0"/>
              <a:t>　</a:t>
            </a:r>
            <a:endParaRPr kumimoji="1" lang="en-US" altLang="ja-JP" sz="4400" dirty="0"/>
          </a:p>
          <a:p>
            <a:pPr marL="0" indent="0">
              <a:buNone/>
            </a:pPr>
            <a:r>
              <a:rPr kumimoji="1" lang="ja-JP" altLang="en-US" sz="4400" dirty="0"/>
              <a:t>　だれが書いたかわからない</a:t>
            </a:r>
            <a:endParaRPr kumimoji="1" lang="en-US" altLang="ja-JP" sz="4400" dirty="0"/>
          </a:p>
          <a:p>
            <a:r>
              <a:rPr lang="ja-JP" altLang="en-US" sz="4400" dirty="0">
                <a:solidFill>
                  <a:srgbClr val="FF0000"/>
                </a:solidFill>
              </a:rPr>
              <a:t>表情が見えない</a:t>
            </a:r>
            <a:endParaRPr lang="en-US" altLang="ja-JP" sz="4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ja-JP" altLang="en-US" sz="4400" dirty="0"/>
              <a:t>　感情がうまく伝わらない。</a:t>
            </a:r>
            <a:endParaRPr kumimoji="1" lang="ja-JP" altLang="en-US" sz="4400" dirty="0"/>
          </a:p>
        </p:txBody>
      </p:sp>
      <p:sp>
        <p:nvSpPr>
          <p:cNvPr id="4" name="テキスト ボックス 3"/>
          <p:cNvSpPr txBox="1"/>
          <p:nvPr/>
        </p:nvSpPr>
        <p:spPr>
          <a:xfrm>
            <a:off x="395536" y="5013175"/>
            <a:ext cx="842493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/>
              <a:t>匿名性があると思っていても実際には匿名はなく、本人が特定され犯罪となる</a:t>
            </a:r>
          </a:p>
        </p:txBody>
      </p:sp>
    </p:spTree>
    <p:extLst>
      <p:ext uri="{BB962C8B-B14F-4D97-AF65-F5344CB8AC3E}">
        <p14:creationId xmlns:p14="http://schemas.microsoft.com/office/powerpoint/2010/main" val="304164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786210"/>
          </a:xfrm>
        </p:spPr>
        <p:txBody>
          <a:bodyPr>
            <a:normAutofit fontScale="90000"/>
          </a:bodyPr>
          <a:lstStyle/>
          <a:p>
            <a:pPr algn="l"/>
            <a:r>
              <a:rPr kumimoji="1" lang="ja-JP" altLang="en-US" dirty="0"/>
              <a:t>メールやブログ、ＬＩＮＥなどをする際には、どのようなことに気を付けなくてはならないだろうか</a:t>
            </a:r>
            <a:r>
              <a:rPr kumimoji="1" lang="en-US" altLang="ja-JP" dirty="0"/>
              <a:t>?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39552" y="2348880"/>
            <a:ext cx="8064896" cy="3960440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>
              <a:buNone/>
            </a:pPr>
            <a:r>
              <a:rPr kumimoji="1" lang="ja-JP" altLang="en-US" sz="3600" dirty="0"/>
              <a:t>相手を誹謗中傷しない。</a:t>
            </a:r>
            <a:endParaRPr kumimoji="1"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プライバシーを侵害しない。</a:t>
            </a:r>
            <a:endParaRPr lang="en-US" altLang="ja-JP" sz="3600" dirty="0"/>
          </a:p>
          <a:p>
            <a:pPr marL="0" indent="0">
              <a:buNone/>
            </a:pPr>
            <a:r>
              <a:rPr kumimoji="1" lang="ja-JP" altLang="en-US" sz="3600" dirty="0"/>
              <a:t>相手の心を傷つけるようなことをしない。</a:t>
            </a:r>
            <a:endParaRPr kumimoji="1" lang="en-US" altLang="ja-JP" sz="3600" dirty="0"/>
          </a:p>
          <a:p>
            <a:pPr marL="0" indent="0">
              <a:buNone/>
            </a:pPr>
            <a:endParaRPr lang="en-US" altLang="ja-JP" sz="3600" dirty="0"/>
          </a:p>
          <a:p>
            <a:pPr marL="0" indent="0">
              <a:buNone/>
            </a:pPr>
            <a:r>
              <a:rPr lang="ja-JP" altLang="en-US" sz="3600" dirty="0"/>
              <a:t>日ごろから相手を思いやる心を持って生活する。</a:t>
            </a:r>
            <a:endParaRPr lang="en-US" altLang="ja-JP" sz="3600" dirty="0"/>
          </a:p>
          <a:p>
            <a:pPr marL="0" indent="0">
              <a:buNone/>
            </a:pPr>
            <a:endParaRPr kumimoji="1" lang="ja-JP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704313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コンテンツ プレースホルダー 2"/>
          <p:cNvSpPr txBox="1">
            <a:spLocks/>
          </p:cNvSpPr>
          <p:nvPr/>
        </p:nvSpPr>
        <p:spPr>
          <a:xfrm>
            <a:off x="107504" y="116632"/>
            <a:ext cx="8856983" cy="648072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dirty="0"/>
              <a:t>健全なネット社会は一人一人がルールとマナーを守ることによって成り立っている。</a:t>
            </a:r>
            <a:endParaRPr lang="en-US" altLang="ja-JP" sz="44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4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ja-JP" altLang="en-US" sz="4400" dirty="0"/>
              <a:t>ネットいじめは一人では何もできない弱い人がすること。</a:t>
            </a:r>
            <a:endParaRPr lang="en-US" altLang="ja-JP" sz="4400" dirty="0"/>
          </a:p>
          <a:p>
            <a:pPr marL="0" indent="0">
              <a:buFont typeface="Arial" panose="020B0604020202020204" pitchFamily="34" charset="0"/>
              <a:buNone/>
            </a:pPr>
            <a:endParaRPr lang="en-US" altLang="ja-JP" sz="4400" dirty="0"/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ja-JP" altLang="en-US" sz="5400" dirty="0">
                <a:solidFill>
                  <a:srgbClr val="FF0000"/>
                </a:solidFill>
              </a:rPr>
              <a:t>自由</a:t>
            </a:r>
            <a:r>
              <a:rPr lang="ja-JP" altLang="en-US" sz="5400" dirty="0"/>
              <a:t>の裏には</a:t>
            </a:r>
            <a:r>
              <a:rPr lang="ja-JP" altLang="en-US" sz="5400" dirty="0">
                <a:solidFill>
                  <a:srgbClr val="FF0000"/>
                </a:solidFill>
              </a:rPr>
              <a:t>責任</a:t>
            </a:r>
            <a:r>
              <a:rPr lang="ja-JP" altLang="en-US" sz="5400" dirty="0"/>
              <a:t>がある。</a:t>
            </a:r>
          </a:p>
        </p:txBody>
      </p:sp>
    </p:spTree>
    <p:extLst>
      <p:ext uri="{BB962C8B-B14F-4D97-AF65-F5344CB8AC3E}">
        <p14:creationId xmlns:p14="http://schemas.microsoft.com/office/powerpoint/2010/main" val="2487914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79208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kumimoji="1" lang="ja-JP" altLang="en-US" dirty="0"/>
              <a:t>コミュニケーション機能付きブログ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556001" y="1268760"/>
            <a:ext cx="8229600" cy="5256584"/>
          </a:xfrm>
        </p:spPr>
        <p:txBody>
          <a:bodyPr>
            <a:normAutofit fontScale="92500" lnSpcReduction="10000"/>
          </a:bodyPr>
          <a:lstStyle/>
          <a:p>
            <a:r>
              <a:rPr kumimoji="1" lang="ja-JP" altLang="en-US" sz="4800" dirty="0"/>
              <a:t>　アメーバブログ</a:t>
            </a:r>
            <a:endParaRPr kumimoji="1" lang="en-US" altLang="ja-JP" sz="4800" dirty="0"/>
          </a:p>
          <a:p>
            <a:r>
              <a:rPr lang="ja-JP" altLang="en-US" sz="4800" dirty="0"/>
              <a:t>　ＦＣ２</a:t>
            </a:r>
            <a:endParaRPr lang="en-US" altLang="ja-JP" sz="4800" dirty="0"/>
          </a:p>
          <a:p>
            <a:r>
              <a:rPr kumimoji="1" lang="ja-JP" altLang="en-US" sz="4800" dirty="0"/>
              <a:t>　ヤフーブログ</a:t>
            </a:r>
            <a:endParaRPr kumimoji="1" lang="en-US" altLang="ja-JP" sz="4800" dirty="0"/>
          </a:p>
          <a:p>
            <a:r>
              <a:rPr lang="ja-JP" altLang="en-US" sz="4800" dirty="0"/>
              <a:t>　グーグル＋</a:t>
            </a:r>
            <a:endParaRPr lang="en-US" altLang="ja-JP" sz="4800" dirty="0"/>
          </a:p>
          <a:p>
            <a:pPr marL="0" indent="0">
              <a:buNone/>
            </a:pPr>
            <a:r>
              <a:rPr kumimoji="1" lang="ja-JP" altLang="en-US" sz="4800" dirty="0"/>
              <a:t>ブログとは</a:t>
            </a:r>
            <a:r>
              <a:rPr kumimoji="1" lang="en-US" altLang="ja-JP" sz="4800" dirty="0">
                <a:solidFill>
                  <a:srgbClr val="FF0000"/>
                </a:solidFill>
              </a:rPr>
              <a:t>weblog(</a:t>
            </a:r>
            <a:r>
              <a:rPr kumimoji="1" lang="ja-JP" altLang="en-US" sz="4800" dirty="0">
                <a:solidFill>
                  <a:srgbClr val="FF0000"/>
                </a:solidFill>
              </a:rPr>
              <a:t>ウェブログ</a:t>
            </a:r>
            <a:r>
              <a:rPr kumimoji="1" lang="en-US" altLang="ja-JP" sz="4800" dirty="0">
                <a:solidFill>
                  <a:srgbClr val="FF0000"/>
                </a:solidFill>
              </a:rPr>
              <a:t>)</a:t>
            </a:r>
            <a:r>
              <a:rPr kumimoji="1" lang="ja-JP" altLang="en-US" sz="4800" dirty="0"/>
              <a:t>の略で、ログは記録という意味。</a:t>
            </a:r>
            <a:endParaRPr kumimoji="1" lang="en-US" altLang="ja-JP" sz="4800" dirty="0"/>
          </a:p>
          <a:p>
            <a:pPr marL="0" indent="0">
              <a:buNone/>
            </a:pPr>
            <a:r>
              <a:rPr kumimoji="1" lang="ja-JP" altLang="en-US" sz="4800" dirty="0"/>
              <a:t>つまりウェブ上の日記</a:t>
            </a:r>
          </a:p>
        </p:txBody>
      </p:sp>
    </p:spTree>
    <p:extLst>
      <p:ext uri="{BB962C8B-B14F-4D97-AF65-F5344CB8AC3E}">
        <p14:creationId xmlns:p14="http://schemas.microsoft.com/office/powerpoint/2010/main" val="2155733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71670" y="145688"/>
            <a:ext cx="8229600" cy="706761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kumimoji="1" lang="ja-JP" altLang="en-US" dirty="0"/>
              <a:t>ブログ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6" t="22782" r="23147" b="8064"/>
          <a:stretch/>
        </p:blipFill>
        <p:spPr bwMode="auto">
          <a:xfrm>
            <a:off x="99773" y="908720"/>
            <a:ext cx="8973395" cy="820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テキスト ボックス 4"/>
          <p:cNvSpPr txBox="1"/>
          <p:nvPr/>
        </p:nvSpPr>
        <p:spPr>
          <a:xfrm>
            <a:off x="5002161" y="3212976"/>
            <a:ext cx="3879620" cy="286232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/>
              <a:t>おもに同じ趣味の人とコミュニケーションをとることができる。新しい情報が得られる。</a:t>
            </a:r>
          </a:p>
        </p:txBody>
      </p:sp>
    </p:spTree>
    <p:extLst>
      <p:ext uri="{BB962C8B-B14F-4D97-AF65-F5344CB8AC3E}">
        <p14:creationId xmlns:p14="http://schemas.microsoft.com/office/powerpoint/2010/main" val="35157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251520" y="476672"/>
            <a:ext cx="8712968" cy="612068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ja-JP" altLang="en-US" sz="4400" dirty="0"/>
              <a:t>購入しだして半年、今の組立状況です。まだまだ形になっていませんが、これが完成した暁にはビールを飲むのがさらに楽しくなりそうです。</a:t>
            </a:r>
            <a:r>
              <a:rPr lang="en-US" altLang="ja-JP" sz="4400" dirty="0"/>
              <a:t>10</a:t>
            </a:r>
            <a:r>
              <a:rPr lang="ja-JP" altLang="en-US" sz="4400" dirty="0"/>
              <a:t>分の</a:t>
            </a:r>
            <a:r>
              <a:rPr lang="en-US" altLang="ja-JP" sz="4400" dirty="0"/>
              <a:t>1</a:t>
            </a:r>
            <a:r>
              <a:rPr lang="ja-JP" altLang="en-US" sz="4400" dirty="0"/>
              <a:t>スケールの迫力もさることながら、さらに魅力的なのは電気系統です。ホーン、エキゾースト、テールランプ、ヘッドライトなどが機能するということです。</a:t>
            </a:r>
            <a:endParaRPr kumimoji="1" lang="ja-JP" altLang="en-US" sz="4400" dirty="0"/>
          </a:p>
        </p:txBody>
      </p:sp>
    </p:spTree>
    <p:extLst>
      <p:ext uri="{BB962C8B-B14F-4D97-AF65-F5344CB8AC3E}">
        <p14:creationId xmlns:p14="http://schemas.microsoft.com/office/powerpoint/2010/main" val="16857355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9"/>
          <p:cNvSpPr>
            <a:spLocks noGrp="1" noChangeArrowheads="1"/>
          </p:cNvSpPr>
          <p:nvPr>
            <p:ph idx="1"/>
          </p:nvPr>
        </p:nvSpPr>
        <p:spPr bwMode="auto">
          <a:xfrm>
            <a:off x="179512" y="548680"/>
            <a:ext cx="8568952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1" lang="ja-JP" altLang="ja-JP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itchFamily="50" charset="-128"/>
                <a:ea typeface="ＭＳ Ｐゴシック" pitchFamily="50" charset="-128"/>
                <a:cs typeface="ＭＳ Ｐゴシック" pitchFamily="50" charset="-128"/>
              </a:rPr>
              <a:t>  </a:t>
            </a:r>
            <a:r>
              <a:rPr kumimoji="1" lang="ja-JP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itchFamily="50" charset="-128"/>
                <a:ea typeface="ＭＳ Ｐゴシック" pitchFamily="50" charset="-128"/>
                <a:cs typeface="ＭＳ Ｐゴシック" pitchFamily="50" charset="-128"/>
              </a:rPr>
              <a:t>ご</a:t>
            </a:r>
            <a:r>
              <a:rPr kumimoji="1" lang="ja-JP" altLang="ja-JP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itchFamily="50" charset="-128"/>
                <a:ea typeface="ＭＳ Ｐゴシック" pitchFamily="50" charset="-128"/>
                <a:cs typeface="ＭＳ Ｐゴシック" pitchFamily="50" charset="-128"/>
              </a:rPr>
              <a:t>覧のようにもう少しで完成です。ここまで約1年!</a:t>
            </a:r>
            <a:r>
              <a:rPr kumimoji="1" lang="ja-JP" altLang="ja-JP" sz="3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ＭＳ Ｐゴシック" pitchFamily="50" charset="-128"/>
                <a:ea typeface="ＭＳ Ｐゴシック" pitchFamily="50" charset="-128"/>
                <a:cs typeface="ＭＳ Ｐゴシック" pitchFamily="50" charset="-128"/>
              </a:rPr>
              <a:t>!、</a:t>
            </a:r>
            <a:r>
              <a:rPr kumimoji="1" lang="ja-JP" altLang="ja-JP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ＭＳ Ｐゴシック" pitchFamily="50" charset="-128"/>
                <a:ea typeface="ＭＳ Ｐゴシック" pitchFamily="50" charset="-128"/>
                <a:cs typeface="ＭＳ Ｐゴシック" pitchFamily="50" charset="-128"/>
              </a:rPr>
              <a:t>長かったー。すでに電気系統のイフェクトテストも 実施しています。ハンドル横のレバーを手前に引くとヘッドライト、インパネが光ります。ブレーキペダルを踏むと テールランプが点き、ステアリング中央のクラクションもなります。アクセルを踏むとエキゾーストが響きます。</a:t>
            </a:r>
            <a:r>
              <a:rPr kumimoji="1" lang="ja-JP" altLang="ja-JP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ＭＳ Ｐゴシック" pitchFamily="50" charset="-128"/>
                <a:cs typeface="ＭＳ Ｐゴシック" pitchFamily="50" charset="-128"/>
              </a:rPr>
              <a:t>結構感動しますね。 限りなくリアルな１／１０エンツォです。 </a:t>
            </a:r>
            <a:endParaRPr kumimoji="1" lang="ja-JP" altLang="ja-JP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ＭＳ Ｐゴシック" pitchFamily="50" charset="-128"/>
              <a:ea typeface="ＭＳ Ｐゴシック" pitchFamily="50" charset="-128"/>
              <a:cs typeface="ＭＳ Ｐゴシック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41316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17" descr="http://www.vwgolf-gti.com/ferrari/images/enzo7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275" y="274638"/>
            <a:ext cx="9200275" cy="610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7190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Picture 15" descr="http://www.vwgolf-gti.com/ferrari/images/enzo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242" y="1"/>
            <a:ext cx="10246978" cy="679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49182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1483</TotalTime>
  <Words>1146</Words>
  <Application>Microsoft Office PowerPoint</Application>
  <PresentationFormat>画面に合わせる (4:3)</PresentationFormat>
  <Paragraphs>90</Paragraphs>
  <Slides>33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3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33</vt:i4>
      </vt:variant>
    </vt:vector>
  </HeadingPairs>
  <TitlesOfParts>
    <vt:vector size="37" baseType="lpstr">
      <vt:lpstr>ＭＳ Ｐゴシック</vt:lpstr>
      <vt:lpstr>Arial</vt:lpstr>
      <vt:lpstr>Calibri</vt:lpstr>
      <vt:lpstr>Office ​​テーマ</vt:lpstr>
      <vt:lpstr>情報モラル２</vt:lpstr>
      <vt:lpstr>ＳＮＳとは</vt:lpstr>
      <vt:lpstr>掲示板</vt:lpstr>
      <vt:lpstr>コミュニケーション機能付きブログ</vt:lpstr>
      <vt:lpstr>ブログ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ツイッター</vt:lpstr>
      <vt:lpstr>PowerPoint プレゼンテーション</vt:lpstr>
      <vt:lpstr>女子プロレスラー木村花さんの事件</vt:lpstr>
      <vt:lpstr>PowerPoint プレゼンテーション</vt:lpstr>
      <vt:lpstr>フェイスブック</vt:lpstr>
      <vt:lpstr>インスタグラム</vt:lpstr>
      <vt:lpstr>PowerPoint プレゼンテーション</vt:lpstr>
      <vt:lpstr>YouTube</vt:lpstr>
      <vt:lpstr>PowerPoint プレゼンテーション</vt:lpstr>
      <vt:lpstr>PowerPoint プレゼンテーション</vt:lpstr>
      <vt:lpstr>PowerPoint プレゼンテーション</vt:lpstr>
      <vt:lpstr>ＳＮＳの性質</vt:lpstr>
      <vt:lpstr>ＬＩＮＥ</vt:lpstr>
      <vt:lpstr>最近の事件</vt:lpstr>
      <vt:lpstr>なぜ、良くない書き込みはされるのか？</vt:lpstr>
      <vt:lpstr>なぜ、良くない書き込みはされるのか？</vt:lpstr>
      <vt:lpstr>メールやブログ、ＬＩＮＥなどをする際には、どのようなことに気を付けなくてはならないだろうか?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情報モラル２</dc:title>
  <dc:creator>teacher</dc:creator>
  <cp:lastModifiedBy>teacher</cp:lastModifiedBy>
  <cp:revision>57</cp:revision>
  <cp:lastPrinted>2021-10-07T23:02:24Z</cp:lastPrinted>
  <dcterms:created xsi:type="dcterms:W3CDTF">2015-03-03T00:05:57Z</dcterms:created>
  <dcterms:modified xsi:type="dcterms:W3CDTF">2023-02-22T04:59:49Z</dcterms:modified>
</cp:coreProperties>
</file>