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4" r:id="rId9"/>
    <p:sldId id="261" r:id="rId10"/>
    <p:sldId id="267" r:id="rId11"/>
    <p:sldId id="262" r:id="rId12"/>
    <p:sldId id="265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611CE-A1C5-4517-9422-752935405895}" type="datetimeFigureOut">
              <a:rPr kumimoji="1" lang="ja-JP" altLang="en-US" smtClean="0"/>
              <a:t>2014/7/15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4931A-F1F5-4EDF-B87B-E860EBA3EA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716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931A-F1F5-4EDF-B87B-E860EBA3EAA1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690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931A-F1F5-4EDF-B87B-E860EBA3EAA1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690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931A-F1F5-4EDF-B87B-E860EBA3EAA1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578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075D-0110-48FC-B4D7-5B3BCAE1460F}" type="datetimeFigureOut">
              <a:rPr kumimoji="1" lang="ja-JP" altLang="en-US" smtClean="0"/>
              <a:t>2014/7/15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891C-A661-4278-B42C-B0D76946696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52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075D-0110-48FC-B4D7-5B3BCAE1460F}" type="datetimeFigureOut">
              <a:rPr kumimoji="1" lang="ja-JP" altLang="en-US" smtClean="0"/>
              <a:t>2014/7/15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891C-A661-4278-B42C-B0D76946696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852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075D-0110-48FC-B4D7-5B3BCAE1460F}" type="datetimeFigureOut">
              <a:rPr kumimoji="1" lang="ja-JP" altLang="en-US" smtClean="0"/>
              <a:t>2014/7/15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891C-A661-4278-B42C-B0D76946696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589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075D-0110-48FC-B4D7-5B3BCAE1460F}" type="datetimeFigureOut">
              <a:rPr kumimoji="1" lang="ja-JP" altLang="en-US" smtClean="0"/>
              <a:t>2014/7/15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891C-A661-4278-B42C-B0D76946696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958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075D-0110-48FC-B4D7-5B3BCAE1460F}" type="datetimeFigureOut">
              <a:rPr kumimoji="1" lang="ja-JP" altLang="en-US" smtClean="0"/>
              <a:t>2014/7/15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891C-A661-4278-B42C-B0D76946696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830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075D-0110-48FC-B4D7-5B3BCAE1460F}" type="datetimeFigureOut">
              <a:rPr kumimoji="1" lang="ja-JP" altLang="en-US" smtClean="0"/>
              <a:t>2014/7/15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891C-A661-4278-B42C-B0D76946696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381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075D-0110-48FC-B4D7-5B3BCAE1460F}" type="datetimeFigureOut">
              <a:rPr kumimoji="1" lang="ja-JP" altLang="en-US" smtClean="0"/>
              <a:t>2014/7/15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891C-A661-4278-B42C-B0D76946696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845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075D-0110-48FC-B4D7-5B3BCAE1460F}" type="datetimeFigureOut">
              <a:rPr kumimoji="1" lang="ja-JP" altLang="en-US" smtClean="0"/>
              <a:t>2014/7/15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891C-A661-4278-B42C-B0D76946696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154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075D-0110-48FC-B4D7-5B3BCAE1460F}" type="datetimeFigureOut">
              <a:rPr kumimoji="1" lang="ja-JP" altLang="en-US" smtClean="0"/>
              <a:t>2014/7/15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891C-A661-4278-B42C-B0D76946696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367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075D-0110-48FC-B4D7-5B3BCAE1460F}" type="datetimeFigureOut">
              <a:rPr kumimoji="1" lang="ja-JP" altLang="en-US" smtClean="0"/>
              <a:t>2014/7/15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891C-A661-4278-B42C-B0D76946696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138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075D-0110-48FC-B4D7-5B3BCAE1460F}" type="datetimeFigureOut">
              <a:rPr kumimoji="1" lang="ja-JP" altLang="en-US" smtClean="0"/>
              <a:t>2014/7/15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891C-A661-4278-B42C-B0D76946696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580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075D-0110-48FC-B4D7-5B3BCAE1460F}" type="datetimeFigureOut">
              <a:rPr kumimoji="1" lang="ja-JP" altLang="en-US" smtClean="0"/>
              <a:t>2014/7/15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6891C-A661-4278-B42C-B0D76946696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105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/>
              <a:t>情報を伝えるしくみ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280920" cy="367240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5400" dirty="0" smtClean="0">
                <a:solidFill>
                  <a:schemeClr val="tx1"/>
                </a:solidFill>
              </a:rPr>
              <a:t>ねらい</a:t>
            </a:r>
            <a:endParaRPr kumimoji="1" lang="en-US" altLang="ja-JP" sz="54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5400" dirty="0">
                <a:solidFill>
                  <a:schemeClr val="tx1"/>
                </a:solidFill>
              </a:rPr>
              <a:t>インターネットなどのネットワーク</a:t>
            </a:r>
            <a:r>
              <a:rPr lang="ja-JP" altLang="en-US" sz="5400" dirty="0" smtClean="0">
                <a:solidFill>
                  <a:schemeClr val="tx1"/>
                </a:solidFill>
              </a:rPr>
              <a:t>で情報を伝えるしくみを知る。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3" t="15929" r="19768" b="8541"/>
          <a:stretch/>
        </p:blipFill>
        <p:spPr bwMode="auto">
          <a:xfrm>
            <a:off x="-1" y="116632"/>
            <a:ext cx="9460013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2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93610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アクセス解析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6" t="24011" r="21341" b="7297"/>
          <a:stretch/>
        </p:blipFill>
        <p:spPr bwMode="auto">
          <a:xfrm>
            <a:off x="1043608" y="980728"/>
            <a:ext cx="6984775" cy="571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9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1" lang="ja-JP" altLang="en-US" dirty="0" smtClean="0"/>
              <a:t>都道府県別アクセス数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6" t="28673" r="21516" b="7608"/>
          <a:stretch/>
        </p:blipFill>
        <p:spPr bwMode="auto">
          <a:xfrm>
            <a:off x="1187625" y="1455171"/>
            <a:ext cx="6747544" cy="514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3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通信プロトコル（通信規約）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lang="ja-JP" altLang="en-US" sz="4800" dirty="0"/>
              <a:t>ＴＣＰ／</a:t>
            </a:r>
            <a:r>
              <a:rPr lang="ja-JP" altLang="en-US" sz="4800" dirty="0" smtClean="0"/>
              <a:t>ＩＰ</a:t>
            </a:r>
            <a:endParaRPr lang="en-US" altLang="ja-JP" sz="4800" dirty="0" smtClean="0"/>
          </a:p>
          <a:p>
            <a:pPr marL="0" indent="0" algn="ctr">
              <a:buNone/>
            </a:pPr>
            <a:endParaRPr kumimoji="1" lang="en-US" altLang="ja-JP" sz="4800" dirty="0"/>
          </a:p>
          <a:p>
            <a:pPr marL="0" indent="0" algn="ctr">
              <a:buNone/>
            </a:pPr>
            <a:endParaRPr lang="en-US" altLang="ja-JP" sz="4800" dirty="0" smtClean="0"/>
          </a:p>
          <a:p>
            <a:pPr marL="0" indent="0" algn="ctr">
              <a:buNone/>
            </a:pPr>
            <a:endParaRPr kumimoji="1" lang="en-US" altLang="ja-JP" sz="4800" dirty="0"/>
          </a:p>
          <a:p>
            <a:pPr marL="0" indent="0">
              <a:buNone/>
            </a:pPr>
            <a:r>
              <a:rPr lang="ja-JP" altLang="en-US" dirty="0" smtClean="0"/>
              <a:t>データのやりとり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sz="4400" dirty="0" smtClean="0"/>
              <a:t>パケット</a:t>
            </a:r>
            <a:endParaRPr kumimoji="1" lang="ja-JP" altLang="en-US" sz="4400" dirty="0"/>
          </a:p>
        </p:txBody>
      </p:sp>
      <p:pic>
        <p:nvPicPr>
          <p:cNvPr id="1028" name="Picture 4" descr="C:\Users\teacher\AppData\Local\Microsoft\Windows\Temporary Internet Files\Content.IE5\4IEGVB0E\MC90043256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2528868" cy="25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2011223" y="2695932"/>
            <a:ext cx="1105134" cy="7920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パケット１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ネットワークの約束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2010018" y="3010485"/>
            <a:ext cx="1105134" cy="7920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パケット２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011223" y="3378054"/>
            <a:ext cx="1105134" cy="7578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パケット３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teacher\AppData\Local\Microsoft\Windows\Temporary Internet Files\Content.IE5\J2Q2OPEP\MC9004289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842" y="2528123"/>
            <a:ext cx="3470532" cy="24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eacher\AppData\Local\Microsoft\Windows\Temporary Internet Files\Content.IE5\J2Q2OPEP\MC9004289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193" y="2528123"/>
            <a:ext cx="3470532" cy="24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 flipV="1">
            <a:off x="2843808" y="3091976"/>
            <a:ext cx="1368152" cy="177153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5436096" y="3068960"/>
            <a:ext cx="1008112" cy="400338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 13"/>
          <p:cNvSpPr/>
          <p:nvPr/>
        </p:nvSpPr>
        <p:spPr>
          <a:xfrm>
            <a:off x="4135902" y="2954215"/>
            <a:ext cx="1252024" cy="1181687"/>
          </a:xfrm>
          <a:custGeom>
            <a:avLst/>
            <a:gdLst>
              <a:gd name="connsiteX0" fmla="*/ 112541 w 1252024"/>
              <a:gd name="connsiteY0" fmla="*/ 140677 h 1181687"/>
              <a:gd name="connsiteX1" fmla="*/ 0 w 1252024"/>
              <a:gd name="connsiteY1" fmla="*/ 886265 h 1181687"/>
              <a:gd name="connsiteX2" fmla="*/ 1041009 w 1252024"/>
              <a:gd name="connsiteY2" fmla="*/ 689317 h 1181687"/>
              <a:gd name="connsiteX3" fmla="*/ 534572 w 1252024"/>
              <a:gd name="connsiteY3" fmla="*/ 1181687 h 1181687"/>
              <a:gd name="connsiteX4" fmla="*/ 211015 w 1252024"/>
              <a:gd name="connsiteY4" fmla="*/ 0 h 1181687"/>
              <a:gd name="connsiteX5" fmla="*/ 1153550 w 1252024"/>
              <a:gd name="connsiteY5" fmla="*/ 42203 h 1181687"/>
              <a:gd name="connsiteX6" fmla="*/ 1252024 w 1252024"/>
              <a:gd name="connsiteY6" fmla="*/ 506437 h 1181687"/>
              <a:gd name="connsiteX7" fmla="*/ 112541 w 1252024"/>
              <a:gd name="connsiteY7" fmla="*/ 140677 h 11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024" h="1181687">
                <a:moveTo>
                  <a:pt x="112541" y="140677"/>
                </a:moveTo>
                <a:lnTo>
                  <a:pt x="0" y="886265"/>
                </a:lnTo>
                <a:lnTo>
                  <a:pt x="1041009" y="689317"/>
                </a:lnTo>
                <a:lnTo>
                  <a:pt x="534572" y="1181687"/>
                </a:lnTo>
                <a:lnTo>
                  <a:pt x="211015" y="0"/>
                </a:lnTo>
                <a:lnTo>
                  <a:pt x="1153550" y="42203"/>
                </a:lnTo>
                <a:lnTo>
                  <a:pt x="1252024" y="506437"/>
                </a:lnTo>
                <a:lnTo>
                  <a:pt x="112541" y="140677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30" name="Picture 6" descr="E:\HP-Photo\DCIM14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4769" r="14645" b="8625"/>
          <a:stretch/>
        </p:blipFill>
        <p:spPr bwMode="auto">
          <a:xfrm>
            <a:off x="509502" y="2758588"/>
            <a:ext cx="1326194" cy="123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E:\HP-Photo\DCIM14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4769" r="14645" b="8625"/>
          <a:stretch/>
        </p:blipFill>
        <p:spPr bwMode="auto">
          <a:xfrm>
            <a:off x="7335565" y="2758587"/>
            <a:ext cx="1326194" cy="123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7335565" y="2758589"/>
            <a:ext cx="490582" cy="123059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7826147" y="2758587"/>
            <a:ext cx="490269" cy="123059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8316416" y="2758587"/>
            <a:ext cx="345343" cy="123059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38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4524E-6 L 0.55643 0.004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4524E-6 L 0.55643 0.004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4524E-6 L 0.55643 0.004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32" grpId="0" animBg="1"/>
      <p:bldP spid="33" grpId="0" animBg="1"/>
      <p:bldP spid="14" grpId="0" animBg="1"/>
      <p:bldP spid="24" grpId="0" animBg="1"/>
      <p:bldP spid="25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kumimoji="1" lang="ja-JP" altLang="en-US" smtClean="0"/>
              <a:t>ＴＣＰ／ＩＰ</a:t>
            </a:r>
            <a:endParaRPr kumimoji="1" lang="ja-JP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0" t="20592" r="3166" b="7298"/>
          <a:stretch/>
        </p:blipFill>
        <p:spPr bwMode="auto">
          <a:xfrm>
            <a:off x="0" y="1071065"/>
            <a:ext cx="9154336" cy="578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1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8" t="24944" r="27632" b="17243"/>
          <a:stretch/>
        </p:blipFill>
        <p:spPr bwMode="auto">
          <a:xfrm>
            <a:off x="683568" y="-37657"/>
            <a:ext cx="7488832" cy="689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5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16116" y="5157192"/>
            <a:ext cx="3384376" cy="499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ja-JP" altLang="en-US" sz="4400" dirty="0" smtClean="0"/>
              <a:t>電子メールの受信</a:t>
            </a:r>
            <a:endParaRPr kumimoji="1" lang="en-US" altLang="ja-JP" sz="4400" dirty="0" smtClean="0"/>
          </a:p>
          <a:p>
            <a:pPr marL="0" indent="0">
              <a:buNone/>
            </a:pPr>
            <a:endParaRPr kumimoji="1" lang="ja-JP" altLang="en-US" sz="4400" dirty="0"/>
          </a:p>
        </p:txBody>
      </p:sp>
      <p:pic>
        <p:nvPicPr>
          <p:cNvPr id="1028" name="Picture 4" descr="C:\Users\teacher\AppData\Local\Microsoft\Windows\Temporary Internet Files\Content.IE5\4IEGVB0E\MC90043256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28060"/>
            <a:ext cx="2528868" cy="25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2011223" y="2695932"/>
            <a:ext cx="1105134" cy="7920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パケット１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電子メールのしくみ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2010018" y="3010485"/>
            <a:ext cx="1105134" cy="7920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パケット２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011223" y="3378054"/>
            <a:ext cx="1105134" cy="7578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パケット３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teacher\AppData\Local\Microsoft\Windows\Temporary Internet Files\Content.IE5\J2Q2OPEP\MC9004289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842" y="2528123"/>
            <a:ext cx="3470532" cy="24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eacher\AppData\Local\Microsoft\Windows\Temporary Internet Files\Content.IE5\J2Q2OPEP\MC9004289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193" y="2528123"/>
            <a:ext cx="3470532" cy="24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 flipV="1">
            <a:off x="2843808" y="3091976"/>
            <a:ext cx="1368152" cy="177153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5436096" y="3068960"/>
            <a:ext cx="1008112" cy="40033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 13"/>
          <p:cNvSpPr/>
          <p:nvPr/>
        </p:nvSpPr>
        <p:spPr>
          <a:xfrm>
            <a:off x="4135902" y="2954215"/>
            <a:ext cx="1252024" cy="1181687"/>
          </a:xfrm>
          <a:custGeom>
            <a:avLst/>
            <a:gdLst>
              <a:gd name="connsiteX0" fmla="*/ 112541 w 1252024"/>
              <a:gd name="connsiteY0" fmla="*/ 140677 h 1181687"/>
              <a:gd name="connsiteX1" fmla="*/ 0 w 1252024"/>
              <a:gd name="connsiteY1" fmla="*/ 886265 h 1181687"/>
              <a:gd name="connsiteX2" fmla="*/ 1041009 w 1252024"/>
              <a:gd name="connsiteY2" fmla="*/ 689317 h 1181687"/>
              <a:gd name="connsiteX3" fmla="*/ 534572 w 1252024"/>
              <a:gd name="connsiteY3" fmla="*/ 1181687 h 1181687"/>
              <a:gd name="connsiteX4" fmla="*/ 211015 w 1252024"/>
              <a:gd name="connsiteY4" fmla="*/ 0 h 1181687"/>
              <a:gd name="connsiteX5" fmla="*/ 1153550 w 1252024"/>
              <a:gd name="connsiteY5" fmla="*/ 42203 h 1181687"/>
              <a:gd name="connsiteX6" fmla="*/ 1252024 w 1252024"/>
              <a:gd name="connsiteY6" fmla="*/ 506437 h 1181687"/>
              <a:gd name="connsiteX7" fmla="*/ 112541 w 1252024"/>
              <a:gd name="connsiteY7" fmla="*/ 140677 h 11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024" h="1181687">
                <a:moveTo>
                  <a:pt x="112541" y="140677"/>
                </a:moveTo>
                <a:lnTo>
                  <a:pt x="0" y="886265"/>
                </a:lnTo>
                <a:lnTo>
                  <a:pt x="1041009" y="689317"/>
                </a:lnTo>
                <a:lnTo>
                  <a:pt x="534572" y="1181687"/>
                </a:lnTo>
                <a:lnTo>
                  <a:pt x="211015" y="0"/>
                </a:lnTo>
                <a:lnTo>
                  <a:pt x="1153550" y="42203"/>
                </a:lnTo>
                <a:lnTo>
                  <a:pt x="1252024" y="506437"/>
                </a:lnTo>
                <a:lnTo>
                  <a:pt x="112541" y="14067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5442" r="35649" b="11693"/>
          <a:stretch/>
        </p:blipFill>
        <p:spPr bwMode="auto">
          <a:xfrm>
            <a:off x="467544" y="2774858"/>
            <a:ext cx="1375324" cy="12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5442" r="35649" b="11693"/>
          <a:stretch/>
        </p:blipFill>
        <p:spPr bwMode="auto">
          <a:xfrm>
            <a:off x="7308304" y="2765086"/>
            <a:ext cx="1375324" cy="12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teacher\AppData\Local\Microsoft\Windows\Temporary Internet Files\Content.IE5\RO29ZX8Q\MC9004247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708" y="2254323"/>
            <a:ext cx="806388" cy="10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teacher\AppData\Local\Microsoft\Windows\Temporary Internet Files\Content.IE5\RO29ZX8Q\MC9004247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32" y="2715909"/>
            <a:ext cx="806388" cy="10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870038" y="1731103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プロバイダ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68928" y="2172712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プロバイダ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08759" y="3307828"/>
            <a:ext cx="10887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サーバー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97271" y="3794739"/>
            <a:ext cx="10887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サーバー</a:t>
            </a:r>
            <a:endParaRPr kumimoji="1" lang="ja-JP" altLang="en-US" b="1" dirty="0"/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69700" y="5157192"/>
            <a:ext cx="3447747" cy="1106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/>
              <a:t>電子メールの作成</a:t>
            </a:r>
            <a:endParaRPr lang="en-US" altLang="ja-JP" sz="4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/>
              <a:t>電子メールアドレス</a:t>
            </a:r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2216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4" grpId="0"/>
      <p:bldP spid="18" grpId="0"/>
      <p:bldP spid="20" grpId="0" animBg="1"/>
      <p:bldP spid="21" grpId="0" animBg="1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3968" y="5157192"/>
            <a:ext cx="4860032" cy="6480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sz="4400" dirty="0" smtClean="0"/>
              <a:t>閲覧したいサイトのＵＲＬを入力</a:t>
            </a:r>
            <a:endParaRPr kumimoji="1" lang="en-US" altLang="ja-JP" sz="4400" dirty="0" smtClean="0"/>
          </a:p>
          <a:p>
            <a:pPr marL="0" indent="0">
              <a:buNone/>
            </a:pPr>
            <a:endParaRPr kumimoji="1" lang="ja-JP" altLang="en-US" sz="4400" dirty="0"/>
          </a:p>
        </p:txBody>
      </p:sp>
      <p:pic>
        <p:nvPicPr>
          <p:cNvPr id="1028" name="Picture 4" descr="C:\Users\teacher\AppData\Local\Microsoft\Windows\Temporary Internet Files\Content.IE5\4IEGVB0E\MC90043256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28060"/>
            <a:ext cx="2528868" cy="25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2011223" y="2695932"/>
            <a:ext cx="1105134" cy="7920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パケット１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ウェブサイトの発信と閲覧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2010018" y="3010485"/>
            <a:ext cx="1105134" cy="7920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パケット２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011223" y="3378054"/>
            <a:ext cx="1105134" cy="7578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パケット３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teacher\AppData\Local\Microsoft\Windows\Temporary Internet Files\Content.IE5\J2Q2OPEP\MC9004289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842" y="2528123"/>
            <a:ext cx="3470532" cy="24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eacher\AppData\Local\Microsoft\Windows\Temporary Internet Files\Content.IE5\J2Q2OPEP\MC9004289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193" y="2528123"/>
            <a:ext cx="3470532" cy="24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 flipV="1">
            <a:off x="2843808" y="3091976"/>
            <a:ext cx="1368152" cy="177153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5436096" y="3068960"/>
            <a:ext cx="1008112" cy="40033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 13"/>
          <p:cNvSpPr/>
          <p:nvPr/>
        </p:nvSpPr>
        <p:spPr>
          <a:xfrm>
            <a:off x="4135902" y="2954215"/>
            <a:ext cx="1252024" cy="1181687"/>
          </a:xfrm>
          <a:custGeom>
            <a:avLst/>
            <a:gdLst>
              <a:gd name="connsiteX0" fmla="*/ 112541 w 1252024"/>
              <a:gd name="connsiteY0" fmla="*/ 140677 h 1181687"/>
              <a:gd name="connsiteX1" fmla="*/ 0 w 1252024"/>
              <a:gd name="connsiteY1" fmla="*/ 886265 h 1181687"/>
              <a:gd name="connsiteX2" fmla="*/ 1041009 w 1252024"/>
              <a:gd name="connsiteY2" fmla="*/ 689317 h 1181687"/>
              <a:gd name="connsiteX3" fmla="*/ 534572 w 1252024"/>
              <a:gd name="connsiteY3" fmla="*/ 1181687 h 1181687"/>
              <a:gd name="connsiteX4" fmla="*/ 211015 w 1252024"/>
              <a:gd name="connsiteY4" fmla="*/ 0 h 1181687"/>
              <a:gd name="connsiteX5" fmla="*/ 1153550 w 1252024"/>
              <a:gd name="connsiteY5" fmla="*/ 42203 h 1181687"/>
              <a:gd name="connsiteX6" fmla="*/ 1252024 w 1252024"/>
              <a:gd name="connsiteY6" fmla="*/ 506437 h 1181687"/>
              <a:gd name="connsiteX7" fmla="*/ 112541 w 1252024"/>
              <a:gd name="connsiteY7" fmla="*/ 140677 h 11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024" h="1181687">
                <a:moveTo>
                  <a:pt x="112541" y="140677"/>
                </a:moveTo>
                <a:lnTo>
                  <a:pt x="0" y="886265"/>
                </a:lnTo>
                <a:lnTo>
                  <a:pt x="1041009" y="689317"/>
                </a:lnTo>
                <a:lnTo>
                  <a:pt x="534572" y="1181687"/>
                </a:lnTo>
                <a:lnTo>
                  <a:pt x="211015" y="0"/>
                </a:lnTo>
                <a:lnTo>
                  <a:pt x="1153550" y="42203"/>
                </a:lnTo>
                <a:lnTo>
                  <a:pt x="1252024" y="506437"/>
                </a:lnTo>
                <a:lnTo>
                  <a:pt x="112541" y="14067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1" name="Picture 3" descr="C:\Users\teacher\AppData\Local\Microsoft\Windows\Temporary Internet Files\Content.IE5\RO29ZX8Q\MC9004247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708" y="2254323"/>
            <a:ext cx="806388" cy="10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teacher\AppData\Local\Microsoft\Windows\Temporary Internet Files\Content.IE5\RO29ZX8Q\MC9004247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32" y="2715909"/>
            <a:ext cx="806388" cy="10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870038" y="1731103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プロバイダ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68928" y="2172712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プロバイダ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89505" y="3307828"/>
            <a:ext cx="16818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ウェブサーバー</a:t>
            </a:r>
            <a:endParaRPr kumimoji="1" lang="ja-JP" altLang="en-US" b="1" dirty="0"/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21922" y="5013174"/>
            <a:ext cx="4190038" cy="2016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/>
              <a:t>ウェブサイトの作成</a:t>
            </a:r>
            <a:endParaRPr lang="en-US" altLang="ja-JP" sz="4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/>
              <a:t>　・　ホームページビルダー</a:t>
            </a:r>
            <a:endParaRPr lang="en-US" altLang="ja-JP" sz="4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/>
              <a:t>　・　フロントページ</a:t>
            </a:r>
            <a:endParaRPr lang="en-US" altLang="ja-JP" sz="4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/>
              <a:t>データのアップロード</a:t>
            </a:r>
            <a:endParaRPr lang="en-US" altLang="ja-JP" sz="4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44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5"/>
          <a:stretch/>
        </p:blipFill>
        <p:spPr bwMode="auto">
          <a:xfrm>
            <a:off x="510401" y="2777004"/>
            <a:ext cx="1352333" cy="120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t="7500" r="20540"/>
          <a:stretch/>
        </p:blipFill>
        <p:spPr bwMode="auto">
          <a:xfrm>
            <a:off x="7278310" y="2805326"/>
            <a:ext cx="1381782" cy="120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3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4" grpId="0"/>
      <p:bldP spid="18" grpId="0"/>
      <p:bldP spid="20" grpId="0" animBg="1"/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92211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フロントページのホームページ作成画面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9144001" cy="514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プロバイダからサーバ転送情報を取得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5" t="33025" r="37418" b="20973"/>
          <a:stretch/>
        </p:blipFill>
        <p:spPr bwMode="auto">
          <a:xfrm>
            <a:off x="1259632" y="1412776"/>
            <a:ext cx="5904655" cy="50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kumimoji="1" lang="ja-JP" altLang="en-US" dirty="0" smtClean="0"/>
              <a:t>ｆｔｐ（データ転送ソフト）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2822" r="26583" b="18487"/>
          <a:stretch/>
        </p:blipFill>
        <p:spPr bwMode="auto">
          <a:xfrm>
            <a:off x="323528" y="1043345"/>
            <a:ext cx="8390398" cy="551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43608" y="3140968"/>
            <a:ext cx="247054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転送元</a:t>
            </a:r>
            <a:endParaRPr kumimoji="1" lang="en-US" altLang="ja-JP" sz="4000" dirty="0" smtClean="0"/>
          </a:p>
          <a:p>
            <a:r>
              <a:rPr lang="ja-JP" altLang="en-US" sz="4000" dirty="0"/>
              <a:t>自分</a:t>
            </a:r>
            <a:r>
              <a:rPr lang="ja-JP" altLang="en-US" sz="4000" dirty="0" smtClean="0"/>
              <a:t>のＰＣ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76056" y="3140968"/>
            <a:ext cx="3021981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転送先</a:t>
            </a:r>
            <a:endParaRPr kumimoji="1" lang="en-US" altLang="ja-JP" sz="4000" dirty="0" smtClean="0"/>
          </a:p>
          <a:p>
            <a:r>
              <a:rPr lang="ja-JP" altLang="en-US" sz="4000" dirty="0"/>
              <a:t>ウェブサーバ</a:t>
            </a:r>
            <a:endParaRPr kumimoji="1" lang="ja-JP" altLang="en-US" sz="4000" dirty="0"/>
          </a:p>
        </p:txBody>
      </p:sp>
      <p:sp>
        <p:nvSpPr>
          <p:cNvPr id="5" name="右矢印 4"/>
          <p:cNvSpPr/>
          <p:nvPr/>
        </p:nvSpPr>
        <p:spPr>
          <a:xfrm>
            <a:off x="3899916" y="3560371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32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122</Words>
  <Application>Microsoft Office PowerPoint</Application>
  <PresentationFormat>画面に合わせる (4:3)</PresentationFormat>
  <Paragraphs>50</Paragraphs>
  <Slides>12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情報を伝えるしくみ</vt:lpstr>
      <vt:lpstr>ネットワークの約束</vt:lpstr>
      <vt:lpstr>ＴＣＰ／ＩＰ</vt:lpstr>
      <vt:lpstr>PowerPoint プレゼンテーション</vt:lpstr>
      <vt:lpstr>電子メールのしくみ</vt:lpstr>
      <vt:lpstr>ウェブサイトの発信と閲覧</vt:lpstr>
      <vt:lpstr>フロントページのホームページ作成画面</vt:lpstr>
      <vt:lpstr>プロバイダからサーバ転送情報を取得</vt:lpstr>
      <vt:lpstr>ｆｔｐ（データ転送ソフト）</vt:lpstr>
      <vt:lpstr>PowerPoint プレゼンテーション</vt:lpstr>
      <vt:lpstr>アクセス解析</vt:lpstr>
      <vt:lpstr>都道府県別アクセス数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情報を伝えるしくみ</dc:title>
  <dc:creator>teacher</dc:creator>
  <cp:lastModifiedBy>iwachu-20</cp:lastModifiedBy>
  <cp:revision>19</cp:revision>
  <dcterms:created xsi:type="dcterms:W3CDTF">2014-07-14T01:44:18Z</dcterms:created>
  <dcterms:modified xsi:type="dcterms:W3CDTF">2014-07-15T02:12:20Z</dcterms:modified>
</cp:coreProperties>
</file>