
<file path=[Content_Types].xml><?xml version="1.0" encoding="utf-8"?>
<Types xmlns="http://schemas.openxmlformats.org/package/2006/content-types">
  <Default Extension="HEIC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1" r:id="rId4"/>
    <p:sldId id="266" r:id="rId5"/>
    <p:sldId id="267" r:id="rId6"/>
    <p:sldId id="268" r:id="rId7"/>
    <p:sldId id="269" r:id="rId8"/>
    <p:sldId id="270" r:id="rId9"/>
    <p:sldId id="282" r:id="rId10"/>
    <p:sldId id="271" r:id="rId11"/>
    <p:sldId id="272" r:id="rId12"/>
    <p:sldId id="283" r:id="rId13"/>
    <p:sldId id="273" r:id="rId14"/>
    <p:sldId id="284" r:id="rId15"/>
    <p:sldId id="274" r:id="rId16"/>
    <p:sldId id="275" r:id="rId17"/>
    <p:sldId id="295" r:id="rId18"/>
    <p:sldId id="291" r:id="rId19"/>
    <p:sldId id="290" r:id="rId20"/>
    <p:sldId id="280" r:id="rId21"/>
    <p:sldId id="263" r:id="rId22"/>
    <p:sldId id="264" r:id="rId23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94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45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55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08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76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06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50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04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23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07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01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21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CA063-5FC6-4E82-A933-FADFB827E3C4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01511-FD7D-411E-BB1F-30FCC4AAEE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5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HEIC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HEIC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HEIC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10.png"/><Relationship Id="rId4" Type="http://schemas.openxmlformats.org/officeDocument/2006/relationships/image" Target="../media/image20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9.png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jp/url?sa=i&amp;rct=j&amp;q=&amp;esrc=s&amp;frm=1&amp;source=images&amp;cd=&amp;cad=rja&amp;uact=8&amp;docid=8DTmVasUZM_YuM&amp;tbnid=da178EL8ytiHeM:&amp;ved=0CAUQjRw&amp;url=http://www.esnet.ed.jp/btr010/&amp;ei=CUavU7KFM4788QX9oYGAAw&amp;bvm=bv.69837884,d.dGc&amp;psig=AFQjCNEjYcZVuA7FaRsGArwcf8rMTOYKPA&amp;ust=140408205292239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HEIC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HEIC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HEIC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496944" cy="1470025"/>
          </a:xfrm>
        </p:spPr>
        <p:txBody>
          <a:bodyPr>
            <a:noAutofit/>
          </a:bodyPr>
          <a:lstStyle/>
          <a:p>
            <a:r>
              <a:rPr kumimoji="1" lang="ja-JP" altLang="en-US" sz="5400" dirty="0"/>
              <a:t>情報通信ネットワークの利用</a:t>
            </a:r>
            <a:br>
              <a:rPr kumimoji="1" lang="en-US" altLang="ja-JP" sz="5400" dirty="0"/>
            </a:br>
            <a:r>
              <a:rPr lang="ja-JP" altLang="en-US" sz="8000" dirty="0"/>
              <a:t>ネットワークの構成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15616" y="2852936"/>
            <a:ext cx="6912768" cy="345638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kumimoji="1" lang="ja-JP" altLang="en-US" sz="6600" dirty="0">
                <a:solidFill>
                  <a:schemeClr val="tx1"/>
                </a:solidFill>
              </a:rPr>
              <a:t>ねらい</a:t>
            </a:r>
            <a:endParaRPr kumimoji="1" lang="en-US" altLang="ja-JP" sz="6600" dirty="0">
              <a:solidFill>
                <a:schemeClr val="tx1"/>
              </a:solidFill>
            </a:endParaRPr>
          </a:p>
          <a:p>
            <a:pPr algn="l"/>
            <a:r>
              <a:rPr lang="ja-JP" altLang="en-US" sz="6600" dirty="0">
                <a:solidFill>
                  <a:schemeClr val="tx1"/>
                </a:solidFill>
              </a:rPr>
              <a:t>ネットワークの種類と構成を知る。</a:t>
            </a:r>
            <a:endParaRPr kumimoji="1" lang="ja-JP" altLang="en-US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B9222A08-368C-40E9-B07E-FEF606784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2542" r="7835" b="3989"/>
          <a:stretch/>
        </p:blipFill>
        <p:spPr>
          <a:xfrm>
            <a:off x="-252536" y="0"/>
            <a:ext cx="9883056" cy="6858473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92D4B3D-7C1D-458E-9EA5-B808DA1C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267464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/>
              <a:t>テレビ</a:t>
            </a:r>
          </a:p>
        </p:txBody>
      </p:sp>
    </p:spTree>
    <p:extLst>
      <p:ext uri="{BB962C8B-B14F-4D97-AF65-F5344CB8AC3E}">
        <p14:creationId xmlns:p14="http://schemas.microsoft.com/office/powerpoint/2010/main" val="1670221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1D265CA-0F09-4D63-A3B2-4BAC89C59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50"/>
            <a:ext cx="9516476" cy="713735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CCBF7B8-F269-47DC-BFA4-7BB21845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548680"/>
            <a:ext cx="3898776" cy="8689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dirty="0"/>
              <a:t>ＡＩスピーカー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69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kumimoji="1" lang="ja-JP" altLang="en-US" sz="2800" b="1" dirty="0" err="1"/>
              <a:t>さんの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妻の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仕事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4684525-964C-44CE-AFB8-84B56FB6F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917" y="4235635"/>
            <a:ext cx="1610552" cy="111774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68145807-2F03-46F9-A4C1-225A952BE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t="36082" r="45323" b="20204"/>
          <a:stretch/>
        </p:blipFill>
        <p:spPr>
          <a:xfrm>
            <a:off x="5405168" y="4100855"/>
            <a:ext cx="559541" cy="99813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AFD613B-BFBB-4FED-AE15-30D6EB6C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62" y="3885376"/>
            <a:ext cx="1060968" cy="79408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4F0D018-900D-4630-A8A6-8C245C51D7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82" t="13351" r="28916" b="30873"/>
          <a:stretch/>
        </p:blipFill>
        <p:spPr>
          <a:xfrm>
            <a:off x="1963275" y="3867098"/>
            <a:ext cx="600571" cy="79463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10F746C3-22AE-4ADD-B298-70AEB9B52E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514" r="8605" b="5593"/>
          <a:stretch/>
        </p:blipFill>
        <p:spPr>
          <a:xfrm>
            <a:off x="1285239" y="2810254"/>
            <a:ext cx="903268" cy="9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D4AB98-23F8-43F4-B4E0-260EC291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3939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D48723-9BFE-4E88-AAD8-08259A66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4618856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妻のノートパソコン</a:t>
            </a:r>
          </a:p>
        </p:txBody>
      </p:sp>
    </p:spTree>
    <p:extLst>
      <p:ext uri="{BB962C8B-B14F-4D97-AF65-F5344CB8AC3E}">
        <p14:creationId xmlns:p14="http://schemas.microsoft.com/office/powerpoint/2010/main" val="330492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kumimoji="1" lang="ja-JP" altLang="en-US" sz="2800" b="1" dirty="0" err="1"/>
              <a:t>さんの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  <p:pic>
        <p:nvPicPr>
          <p:cNvPr id="40" name="コンテンツ プレースホルダー 4">
            <a:extLst>
              <a:ext uri="{FF2B5EF4-FFF2-40B4-BE49-F238E27FC236}">
                <a16:creationId xmlns:a16="http://schemas.microsoft.com/office/drawing/2014/main" id="{DF2D56C4-A9CC-4DB9-B8DD-C1D4ACC63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5405" r="27373" b="23042"/>
          <a:stretch/>
        </p:blipFill>
        <p:spPr>
          <a:xfrm>
            <a:off x="7899359" y="3236712"/>
            <a:ext cx="1055687" cy="991836"/>
          </a:xfr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E75297F-1BE1-4CDE-A8B5-477177D9A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917" y="4235635"/>
            <a:ext cx="1610552" cy="1117748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6B940C5-1DC9-4217-8A2B-BB968A38F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t="36082" r="45323" b="20204"/>
          <a:stretch/>
        </p:blipFill>
        <p:spPr>
          <a:xfrm>
            <a:off x="5405168" y="4100855"/>
            <a:ext cx="559541" cy="99813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C825F81-564A-4ECB-ADD7-EAC9A0138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62" y="3885376"/>
            <a:ext cx="1060968" cy="79408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B50D0EF-587E-4AE7-BF2D-A29ABD2B1B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482" t="13351" r="28916" b="30873"/>
          <a:stretch/>
        </p:blipFill>
        <p:spPr>
          <a:xfrm>
            <a:off x="1963275" y="3867098"/>
            <a:ext cx="600571" cy="794632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884BCEA-0851-492D-B104-B576461A96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14" r="8605" b="5593"/>
          <a:stretch/>
        </p:blipFill>
        <p:spPr>
          <a:xfrm>
            <a:off x="1285239" y="2810254"/>
            <a:ext cx="903268" cy="9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6CBAA20-8B42-47A8-9AB2-1D49B0ED8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42" y="-1971600"/>
            <a:ext cx="11962642" cy="8971982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80DD11-F387-4227-8B3E-FD6FCFBD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74638"/>
            <a:ext cx="5256584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ブロードバンドルーター</a:t>
            </a:r>
          </a:p>
        </p:txBody>
      </p:sp>
    </p:spTree>
    <p:extLst>
      <p:ext uri="{BB962C8B-B14F-4D97-AF65-F5344CB8AC3E}">
        <p14:creationId xmlns:p14="http://schemas.microsoft.com/office/powerpoint/2010/main" val="77065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E610FAB-55E9-4E10-AA0C-6E881B8E3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09" y="0"/>
            <a:ext cx="9831429" cy="7373572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571BF5-6319-4A25-8B32-CFC68ADF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48680"/>
            <a:ext cx="4968552" cy="8689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/>
              <a:t>アップルウォッチ</a:t>
            </a:r>
          </a:p>
        </p:txBody>
      </p:sp>
    </p:spTree>
    <p:extLst>
      <p:ext uri="{BB962C8B-B14F-4D97-AF65-F5344CB8AC3E}">
        <p14:creationId xmlns:p14="http://schemas.microsoft.com/office/powerpoint/2010/main" val="212660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3E1F5C-623A-4604-B4FD-FD2D27FC6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15E6798-9759-4155-BAEC-91FD0985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r="29715"/>
          <a:stretch/>
        </p:blipFill>
        <p:spPr>
          <a:xfrm>
            <a:off x="2915816" y="960196"/>
            <a:ext cx="2952328" cy="5623166"/>
          </a:xfrm>
        </p:spPr>
      </p:pic>
    </p:spTree>
    <p:extLst>
      <p:ext uri="{BB962C8B-B14F-4D97-AF65-F5344CB8AC3E}">
        <p14:creationId xmlns:p14="http://schemas.microsoft.com/office/powerpoint/2010/main" val="55602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lang="ja-JP" altLang="en-US" sz="2800" b="1" dirty="0" err="1"/>
              <a:t>さん</a:t>
            </a:r>
            <a:r>
              <a:rPr kumimoji="1" lang="ja-JP" altLang="en-US" sz="2800" b="1" dirty="0" err="1"/>
              <a:t>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BA48F4E2-F0EB-4091-A5B6-70501737B3EF}"/>
              </a:ext>
            </a:extLst>
          </p:cNvPr>
          <p:cNvSpPr/>
          <p:nvPr/>
        </p:nvSpPr>
        <p:spPr>
          <a:xfrm>
            <a:off x="4027898" y="373758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424FFB81-2DE3-4394-B438-783081956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4303" b="5265"/>
          <a:stretch/>
        </p:blipFill>
        <p:spPr>
          <a:xfrm>
            <a:off x="4431774" y="2869276"/>
            <a:ext cx="1485880" cy="728807"/>
          </a:xfrm>
          <a:prstGeom prst="rect">
            <a:avLst/>
          </a:prstGeom>
        </p:spPr>
      </p:pic>
      <p:pic>
        <p:nvPicPr>
          <p:cNvPr id="44" name="コンテンツ プレースホルダー 4">
            <a:extLst>
              <a:ext uri="{FF2B5EF4-FFF2-40B4-BE49-F238E27FC236}">
                <a16:creationId xmlns:a16="http://schemas.microsoft.com/office/drawing/2014/main" id="{4E6C29D5-9272-4998-986B-CA0C07961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5405" r="27373" b="23042"/>
          <a:stretch/>
        </p:blipFill>
        <p:spPr>
          <a:xfrm>
            <a:off x="7899359" y="3236712"/>
            <a:ext cx="1055687" cy="991836"/>
          </a:xfr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086AFF3-8285-4452-BB2A-73CEC67B6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917" y="4235635"/>
            <a:ext cx="1610552" cy="111774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8A67731-0E2C-49B0-B597-A8B577D9B7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t="36082" r="45323" b="20204"/>
          <a:stretch/>
        </p:blipFill>
        <p:spPr>
          <a:xfrm>
            <a:off x="5405168" y="4100855"/>
            <a:ext cx="559541" cy="99813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C8EE9E10-7A8F-44EA-8D7E-00CCE6896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62" y="3885376"/>
            <a:ext cx="1060968" cy="794086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4BF2C3F1-5511-4F2A-9E8D-6E0A2F9418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82" t="13351" r="28916" b="30873"/>
          <a:stretch/>
        </p:blipFill>
        <p:spPr>
          <a:xfrm>
            <a:off x="1963275" y="3867098"/>
            <a:ext cx="600571" cy="794632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89B28509-0F84-45A6-83D8-1ECFFEA40E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514" r="8605" b="5593"/>
          <a:stretch/>
        </p:blipFill>
        <p:spPr>
          <a:xfrm>
            <a:off x="1285239" y="2810254"/>
            <a:ext cx="903268" cy="90229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003C88EA-1AAD-42C5-A1FB-05DEDA2C98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1997" r="28712" b="7272"/>
          <a:stretch/>
        </p:blipFill>
        <p:spPr>
          <a:xfrm>
            <a:off x="7832338" y="4588292"/>
            <a:ext cx="904416" cy="1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5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gakkophoto\DCIM1794.JPG">
            <a:extLst>
              <a:ext uri="{FF2B5EF4-FFF2-40B4-BE49-F238E27FC236}">
                <a16:creationId xmlns:a16="http://schemas.microsoft.com/office/drawing/2014/main" id="{46CAD781-B4A3-4024-AAC6-3DDB0F468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4620"/>
          <a:stretch/>
        </p:blipFill>
        <p:spPr bwMode="auto">
          <a:xfrm>
            <a:off x="150916" y="416934"/>
            <a:ext cx="8842167" cy="60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1A88B4D-5FE8-49B1-9E02-5161A472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242592" cy="9941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sz="6600" dirty="0"/>
              <a:t>ｉＰａｄ</a:t>
            </a:r>
          </a:p>
        </p:txBody>
      </p:sp>
    </p:spTree>
    <p:extLst>
      <p:ext uri="{BB962C8B-B14F-4D97-AF65-F5344CB8AC3E}">
        <p14:creationId xmlns:p14="http://schemas.microsoft.com/office/powerpoint/2010/main" val="19712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kumimoji="1" lang="ja-JP" altLang="en-US" sz="2800" b="1" dirty="0" err="1"/>
              <a:t>さんの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</p:spTree>
    <p:extLst>
      <p:ext uri="{BB962C8B-B14F-4D97-AF65-F5344CB8AC3E}">
        <p14:creationId xmlns:p14="http://schemas.microsoft.com/office/powerpoint/2010/main" val="2518687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kumimoji="1" lang="ja-JP" altLang="en-US" sz="2800" b="1" dirty="0" err="1"/>
              <a:t>さんの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5EDEDA8D-49F2-42BF-B0C4-30F450CF6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4303" b="5265"/>
          <a:stretch/>
        </p:blipFill>
        <p:spPr>
          <a:xfrm>
            <a:off x="4431774" y="2869276"/>
            <a:ext cx="1485880" cy="728807"/>
          </a:xfrm>
          <a:prstGeom prst="rect">
            <a:avLst/>
          </a:prstGeom>
        </p:spPr>
      </p:pic>
      <p:pic>
        <p:nvPicPr>
          <p:cNvPr id="78" name="コンテンツ プレースホルダー 4">
            <a:extLst>
              <a:ext uri="{FF2B5EF4-FFF2-40B4-BE49-F238E27FC236}">
                <a16:creationId xmlns:a16="http://schemas.microsoft.com/office/drawing/2014/main" id="{E4076C71-D820-42D4-A0DD-B2D7FA1D3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5405" r="27373" b="23042"/>
          <a:stretch/>
        </p:blipFill>
        <p:spPr>
          <a:xfrm>
            <a:off x="7899359" y="3236712"/>
            <a:ext cx="1055687" cy="991836"/>
          </a:xfr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738F238C-C66C-46FD-9DDB-E9D4636F6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917" y="4235635"/>
            <a:ext cx="1610552" cy="1117748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70117EE9-49E8-4DB5-B4E5-3D56EE123D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t="36082" r="45323" b="20204"/>
          <a:stretch/>
        </p:blipFill>
        <p:spPr>
          <a:xfrm>
            <a:off x="5405168" y="4100855"/>
            <a:ext cx="559541" cy="998135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64217307-74CA-4A48-B2F5-0A7D7A550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00" y="3867644"/>
            <a:ext cx="1060968" cy="794086"/>
          </a:xfrm>
          <a:prstGeom prst="rect">
            <a:avLst/>
          </a:prstGeom>
        </p:spPr>
      </p:pic>
      <p:pic>
        <p:nvPicPr>
          <p:cNvPr id="82" name="Picture 2" descr="G:\gakkophoto\DCIM1794.JPG">
            <a:extLst>
              <a:ext uri="{FF2B5EF4-FFF2-40B4-BE49-F238E27FC236}">
                <a16:creationId xmlns:a16="http://schemas.microsoft.com/office/drawing/2014/main" id="{2110BDCE-9B40-4F4C-8191-C50085E29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4620"/>
          <a:stretch/>
        </p:blipFill>
        <p:spPr bwMode="auto">
          <a:xfrm>
            <a:off x="4490655" y="3520260"/>
            <a:ext cx="1115634" cy="7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180B6F56-3ADE-4847-9400-5282022E1D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482" t="13351" r="28916" b="30873"/>
          <a:stretch/>
        </p:blipFill>
        <p:spPr>
          <a:xfrm>
            <a:off x="1963275" y="3867098"/>
            <a:ext cx="600571" cy="794632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CDA6BDAD-7F11-470E-934D-7E65C5075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514" r="8605" b="5593"/>
          <a:stretch/>
        </p:blipFill>
        <p:spPr>
          <a:xfrm>
            <a:off x="1285239" y="2810254"/>
            <a:ext cx="903268" cy="902294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8440A421-4541-4FE5-938E-3C7B4A9612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1997" r="28712" b="7272"/>
          <a:stretch/>
        </p:blipFill>
        <p:spPr>
          <a:xfrm>
            <a:off x="7832338" y="4588292"/>
            <a:ext cx="904416" cy="1061812"/>
          </a:xfrm>
          <a:prstGeom prst="rect">
            <a:avLst/>
          </a:prstGeom>
        </p:spPr>
      </p:pic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19E18B6D-6392-436A-BB7A-6AE1B7F9A378}"/>
              </a:ext>
            </a:extLst>
          </p:cNvPr>
          <p:cNvSpPr/>
          <p:nvPr/>
        </p:nvSpPr>
        <p:spPr>
          <a:xfrm>
            <a:off x="1179443" y="3074504"/>
            <a:ext cx="7156174" cy="1881809"/>
          </a:xfrm>
          <a:custGeom>
            <a:avLst/>
            <a:gdLst>
              <a:gd name="connsiteX0" fmla="*/ 3339548 w 7156174"/>
              <a:gd name="connsiteY0" fmla="*/ 106018 h 1881809"/>
              <a:gd name="connsiteX1" fmla="*/ 609600 w 7156174"/>
              <a:gd name="connsiteY1" fmla="*/ 79513 h 1881809"/>
              <a:gd name="connsiteX2" fmla="*/ 0 w 7156174"/>
              <a:gd name="connsiteY2" fmla="*/ 1219200 h 1881809"/>
              <a:gd name="connsiteX3" fmla="*/ 1046922 w 7156174"/>
              <a:gd name="connsiteY3" fmla="*/ 1245705 h 1881809"/>
              <a:gd name="connsiteX4" fmla="*/ 3207027 w 7156174"/>
              <a:gd name="connsiteY4" fmla="*/ 1881809 h 1881809"/>
              <a:gd name="connsiteX5" fmla="*/ 4306957 w 7156174"/>
              <a:gd name="connsiteY5" fmla="*/ 980661 h 1881809"/>
              <a:gd name="connsiteX6" fmla="*/ 5075583 w 7156174"/>
              <a:gd name="connsiteY6" fmla="*/ 1881809 h 1881809"/>
              <a:gd name="connsiteX7" fmla="*/ 7129670 w 7156174"/>
              <a:gd name="connsiteY7" fmla="*/ 1881809 h 1881809"/>
              <a:gd name="connsiteX8" fmla="*/ 7156174 w 7156174"/>
              <a:gd name="connsiteY8" fmla="*/ 821635 h 1881809"/>
              <a:gd name="connsiteX9" fmla="*/ 4267200 w 7156174"/>
              <a:gd name="connsiteY9" fmla="*/ 0 h 188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1881809">
                <a:moveTo>
                  <a:pt x="3339548" y="106018"/>
                </a:moveTo>
                <a:lnTo>
                  <a:pt x="609600" y="79513"/>
                </a:lnTo>
                <a:lnTo>
                  <a:pt x="0" y="1219200"/>
                </a:lnTo>
                <a:lnTo>
                  <a:pt x="1046922" y="1245705"/>
                </a:lnTo>
                <a:lnTo>
                  <a:pt x="3207027" y="1881809"/>
                </a:lnTo>
                <a:lnTo>
                  <a:pt x="4306957" y="980661"/>
                </a:lnTo>
                <a:lnTo>
                  <a:pt x="5075583" y="1881809"/>
                </a:lnTo>
                <a:lnTo>
                  <a:pt x="7129670" y="1881809"/>
                </a:lnTo>
                <a:lnTo>
                  <a:pt x="7156174" y="821635"/>
                </a:lnTo>
                <a:lnTo>
                  <a:pt x="4267200" y="0"/>
                </a:lnTo>
              </a:path>
            </a:pathLst>
          </a:cu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コンテンツ プレースホルダー 2">
            <a:extLst>
              <a:ext uri="{FF2B5EF4-FFF2-40B4-BE49-F238E27FC236}">
                <a16:creationId xmlns:a16="http://schemas.microsoft.com/office/drawing/2014/main" id="{C8FE02C0-8060-46AF-9F2E-E730D86F3DD1}"/>
              </a:ext>
            </a:extLst>
          </p:cNvPr>
          <p:cNvSpPr txBox="1">
            <a:spLocks/>
          </p:cNvSpPr>
          <p:nvPr/>
        </p:nvSpPr>
        <p:spPr>
          <a:xfrm rot="825660">
            <a:off x="6350441" y="3271681"/>
            <a:ext cx="1503783" cy="5150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chemeClr val="tx1"/>
                </a:solidFill>
              </a:rPr>
              <a:t>データ</a:t>
            </a: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86" name="コンテンツ プレースホルダー 4">
            <a:extLst>
              <a:ext uri="{FF2B5EF4-FFF2-40B4-BE49-F238E27FC236}">
                <a16:creationId xmlns:a16="http://schemas.microsoft.com/office/drawing/2014/main" id="{9D1DA6F6-4A4F-4BFA-AFB4-3195AE2BDD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r="29715"/>
          <a:stretch/>
        </p:blipFill>
        <p:spPr>
          <a:xfrm>
            <a:off x="6732552" y="3873096"/>
            <a:ext cx="660084" cy="1257233"/>
          </a:xfrm>
          <a:prstGeom prst="rect">
            <a:avLst/>
          </a:prstGeom>
        </p:spPr>
      </p:pic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14FBBEE1-C6CC-4C42-87C4-BC58C0F94D03}"/>
              </a:ext>
            </a:extLst>
          </p:cNvPr>
          <p:cNvSpPr txBox="1">
            <a:spLocks/>
          </p:cNvSpPr>
          <p:nvPr/>
        </p:nvSpPr>
        <p:spPr>
          <a:xfrm>
            <a:off x="6554568" y="4640140"/>
            <a:ext cx="1503783" cy="5150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chemeClr val="tx1"/>
                </a:solidFill>
              </a:rPr>
              <a:t>データ</a:t>
            </a: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1DBF7F6E-0C30-4CE2-BC23-E91228AE2B97}"/>
              </a:ext>
            </a:extLst>
          </p:cNvPr>
          <p:cNvSpPr txBox="1">
            <a:spLocks/>
          </p:cNvSpPr>
          <p:nvPr/>
        </p:nvSpPr>
        <p:spPr>
          <a:xfrm rot="871417">
            <a:off x="2488415" y="4366586"/>
            <a:ext cx="1503783" cy="5150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chemeClr val="tx1"/>
                </a:solidFill>
              </a:rPr>
              <a:t>データ</a:t>
            </a: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8" name="コンテンツ プレースホルダー 2">
            <a:extLst>
              <a:ext uri="{FF2B5EF4-FFF2-40B4-BE49-F238E27FC236}">
                <a16:creationId xmlns:a16="http://schemas.microsoft.com/office/drawing/2014/main" id="{23B590C1-085B-4684-841B-5493DE84FDB4}"/>
              </a:ext>
            </a:extLst>
          </p:cNvPr>
          <p:cNvSpPr txBox="1">
            <a:spLocks/>
          </p:cNvSpPr>
          <p:nvPr/>
        </p:nvSpPr>
        <p:spPr>
          <a:xfrm>
            <a:off x="2247506" y="2866599"/>
            <a:ext cx="1503783" cy="5150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chemeClr val="tx1"/>
                </a:solidFill>
              </a:rPr>
              <a:t>データ</a:t>
            </a: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4" name="コンテンツ プレースホルダー 2">
            <a:extLst>
              <a:ext uri="{FF2B5EF4-FFF2-40B4-BE49-F238E27FC236}">
                <a16:creationId xmlns:a16="http://schemas.microsoft.com/office/drawing/2014/main" id="{2795D91E-54F3-4D93-AB73-11F7155ABA98}"/>
              </a:ext>
            </a:extLst>
          </p:cNvPr>
          <p:cNvSpPr txBox="1">
            <a:spLocks/>
          </p:cNvSpPr>
          <p:nvPr/>
        </p:nvSpPr>
        <p:spPr>
          <a:xfrm>
            <a:off x="3272636" y="5448875"/>
            <a:ext cx="3721341" cy="6674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600" dirty="0">
                <a:solidFill>
                  <a:schemeClr val="tx1"/>
                </a:solidFill>
              </a:rPr>
              <a:t>複数のＰＣで利用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75" name="コンテンツ プレースホルダー 2">
            <a:extLst>
              <a:ext uri="{FF2B5EF4-FFF2-40B4-BE49-F238E27FC236}">
                <a16:creationId xmlns:a16="http://schemas.microsoft.com/office/drawing/2014/main" id="{60AAA7BA-D135-4103-97F0-CF2AB96F235A}"/>
              </a:ext>
            </a:extLst>
          </p:cNvPr>
          <p:cNvSpPr txBox="1">
            <a:spLocks/>
          </p:cNvSpPr>
          <p:nvPr/>
        </p:nvSpPr>
        <p:spPr>
          <a:xfrm>
            <a:off x="3163946" y="3359646"/>
            <a:ext cx="2952328" cy="6674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000" dirty="0">
                <a:solidFill>
                  <a:srgbClr val="FF0000"/>
                </a:solidFill>
              </a:rPr>
              <a:t>ネットワーク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0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/>
          </a:p>
        </p:txBody>
      </p:sp>
      <p:sp>
        <p:nvSpPr>
          <p:cNvPr id="76" name="コンテンツ プレースホルダー 2">
            <a:extLst>
              <a:ext uri="{FF2B5EF4-FFF2-40B4-BE49-F238E27FC236}">
                <a16:creationId xmlns:a16="http://schemas.microsoft.com/office/drawing/2014/main" id="{853CE906-5DDF-4396-9BB6-25892453A6F4}"/>
              </a:ext>
            </a:extLst>
          </p:cNvPr>
          <p:cNvSpPr txBox="1">
            <a:spLocks/>
          </p:cNvSpPr>
          <p:nvPr/>
        </p:nvSpPr>
        <p:spPr>
          <a:xfrm>
            <a:off x="345931" y="840902"/>
            <a:ext cx="5700453" cy="1668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家庭、校内、社内など狭い範囲で構成されるネットワーク　</a:t>
            </a:r>
            <a:endParaRPr lang="en-US" altLang="ja-JP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rgbClr val="FF0000"/>
                </a:solidFill>
              </a:rPr>
              <a:t>ＬＡＮ（ローカルエリアネットワーク）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41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4" grpId="0" animBg="1"/>
      <p:bldP spid="55" grpId="0" animBg="1"/>
      <p:bldP spid="56" grpId="0" animBg="1"/>
      <p:bldP spid="58" grpId="0" animBg="1"/>
      <p:bldP spid="74" grpId="0" animBg="1"/>
      <p:bldP spid="75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21" y="1088926"/>
            <a:ext cx="9256592" cy="576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広域ネットワーク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06987" y="112706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中学校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03848" y="2420888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教育センター</a:t>
            </a:r>
          </a:p>
        </p:txBody>
      </p:sp>
      <p:sp>
        <p:nvSpPr>
          <p:cNvPr id="6" name="AutoShape 7" descr="data:image/jpeg;base64,/9j/4AAQSkZJRgABAQAAAQABAAD/2wCEAAkGBxQTEhUUEhQVFRQVFRUYFxUWGB0WFhgYFBcXGBcYGBYaHCggHBslHBwWITEhJSkrLi4uGiAzODMsNygtLisBCgoKDg0OGhAQGywkHBwsLCwsLCwsLCwsLCwsLCwsLCwsLCwsLCwsLC0sLCwsLCwsLCwsLDMsLCwsLDIsLCwtLP/AABEIALcBEwMBIgACEQEDEQH/xAAbAAABBQEBAAAAAAAAAAAAAAACAAEDBQYEB//EAEUQAAIBAgQEAwQIBAMGBgMAAAECEQADBBIhMQUGE0EiUWEycYGRBxRCUqGx0fAjM8HhFmKSFUNTcoKiJDSDwtLxRGOy/8QAGQEBAQEBAQEAAAAAAAAAAAAAAAECAwQF/8QAIxEBAAIDAAEFAQEBAQAAAAAAAAERAhIhAxMxQVFhgSJxMv/aAAwDAQACEQMRAD8A7QKeKKKeK+y+UGKQFGBTxSwMU8UUUoogYp4oopRUA0qOKUUsCKeKfLTxSwMUooopRSwMU8UUUstLUEUoo4pRQBFKKOKUUsBFKKOKZlpYGKUUYWlFLEYpRRgU8UsRxSijimigCmipIpiKWAimipIpopaozSqQimy1BHFKjilRTxTgUQFOBRAxTgUQFPFLQEU8UUU8UsDFKKKKeKlgQKUUcUopYEClFEBTxSwMU0UdKKWBilFFFKKWAiniipRUsDFKKKKUVbAxSiiilUtQxTEUcU1LAxSiiilFWwEUoo4popZQYpoo4pqAYpoo6agCKaKM00UtQRSo6VLU4p6ICnis2lBinoopRVso0U8U8U8VLKDFPFPFPFLKDFKKOKYipZQaeKMCiW2TsCaTlELraKKUVKbR8j8jQ5Km0GsgilFO7Abz8ATt7qgbG2xMtsYOh3GkbUnKIXWU1PRRRPbI3BE6iREjzpaUip6KKUVbKBFKKOKUUsoFKiilFLKDSiiilFLKBTUcUopZQBSiiilFLKBTRRxSillI4pRRxTRS1oEUqOKVLWhAUop4ooqWUaKQFPTgUso0Uooq7cFw03UDqQJmAZ2BiZ9axlnGPu1jhOXs4YpVangdzzX8f0oTwW5/k+Z/Sp62P2vpZfStoXGmgn0GtWR4PdH2QfQMP6xXPi+H4lVm1bOeRHiXTzPtGpPlx+yPHlfsrMZjBbHm3YfrRcpXCwuMxkkiT8K57nAcSQS1ti3qQST867uW8I9vqLcUq0rofdXk8vk2h6/F44xXbUx/SuPinF7GHE3rqJ3gnX3hd6z7/SNgR9tzruF0PqJINcOuzWRULOoOUxJnSNfOfdVVwzm7CX/YvKCY0bwmfKTpPuNWOKw+YqZjzjX1EeX79CJMyREJukPuj5UdwlgA2oWI9P3pUOJxlu2JuOiDzZgv51y2uP4VjAv2pOwLAfnWtsk1xdZwy+X4n9a5sVZCxFd6sCJBBHmNqcYE3dAQI9J3rr4/LltFy5eTxxryFRSirg8Cbsy/jQtwO52K/M/pXs9TH7eX08vpU01Wh4Lc/wAp9x/UCgPCLv3fxH61d4+00yV1Ku7/AGXd+5+IoTw679xqu8JpLipRXUcDc/4b/wCkmo2w7DdWHwP6VdoNZQUoqU2j5H5Vy4bFK6hlnKdiRE6xpNNoNZSU0UcU0VbSg01HFMaWUClRRTUtaSRTxSp6za0YCnilT0soDpMDsdz6Dt8f1rRcPxKW7AZ2CqCRJ2BzRHvmqAny3OlXeHwRfDBBEzMnb2pmRXm809ejxRUJRzBhZj6xan1YDb1NddziFlVV2u21R/ZZnUK0iRlYmG010qkHAnnVVMBR27b124vhxazbTKDlGo0gaRpNcXVYW8ZbbVbiMPMMD+RqWQO47/mazVngJDZjaSZ3hZig5x4Pdv5+mgYm1lU6TmDPsSdNxQakVieZeM9HE3R7OW0rGVPiJHhRTO517VkLfKePUpNl4ETlYH7TE+y3katuc+Xrxwy9GzcLZ4CqrM0Sx9kaxHn50nGDaYQFuHYp+tiyQ5ABXoO20wZCkbEfKu5OFcBYbIPerKR/2isdb4LjYUG1iknfw3FiPSK1XFeX2TBYZk6ousw6pAJYjK05hE7gU9uAMfy3wdkZbOIs2yddTlII2i5oQPTapuBcVt2bJQOLi2fbfqyPE2RQu86kbVUcXwroLuVLhgKVaCSMwB2111iPSuO3wx/qtm4cytduQSyx9plBMjyipMWkTS7HJOExBL4jHIWYk/8AmFY69ozRUj/RNgm/l4pp7EOv9DXLe5euQcty1OZRsh3We6Vz848OXCDDZVts162S2ZRGYZZ2/wCbtVgd3DuX73Dry/8AiHfDmZUZXBIEgRG517T61vOBYoXC0Bx4VPiGUwSYI+R+VeHG5ndLeW2MzKpgEbsBoJ9a3lnma9hCcOnTKW2QAsCSAyIY9rYSYFScZu12+HpS2Y7t/qJ/M05VvvN8l/8AjNZ7hHHbt290nFuImVDAyIPcmqG59IlxXZTZQwSNGZZg+41elt+yk9yPQAf1H5UnDdjHwms/wXmVsRhrl/pKpRsoU3JBBCmS2QR7XkdqM8wvlDdFYIU6XPviRulLF6M3mCfMj9CKa3m+0VPlC5fzY1VYjjmTpfwyeqJ9oeHQGKHA8wi5cW302XOJBzKREEiYM9jSxbgt3y/jSZm7Af6iP/bVXiOYFVzbNm+TOmUW4O+om6PI0eG40jobgW4FXQqVGafAQYUns3nSxY3GP2VB95yj8jXJxDFW7Fo3LoOVYnIjXDqY0VFLH5VwJzZhiwTM4ZiAJtsNTsNvUV0czYK7fw1y1Yfp3Wy5XOwhgTPwBFBwWOK4XGWLl3DFbmSBmyFSCSNiwB28qropuVOWbmAwl63ca20kEZCex7yB/WhI9/5V6PDPHDyx05NMW8qWWkRXa3OgyfSlRAUqWUSv5D8aKT5fjTilFZtaD1I3gfGnW6p7j5iij3/M/rSj3/M0spNZaNdPSTVsMf0cP1CpaDtOXdo3bSqi2s6e78Nf6VeWcEt2wqGQDrIOujHua8/l93bx+yrHNTkwuGYgiSc699u0fjXRxTmX6tbtPctOwuADwCSDlBM5oWNxoT+cSJyzaUkhnmPMdtY2ouIcBTE2rQclcoBBWO4APwrlDohwXNa3VBWxfhtv5fuM/wASm4/zlhsHdW1e6mZkDgqoK5SzLvmGsqe1T8N5eW0gVXJAkiV111+9VXzdyFax94XnvXLbLbFuFClYVnadRM+M/KqdSL9IuAMTcYSJE2ztJHafI1btzHhxh1xOc9FjlDZW1MkezE7g1h3+iK2Y/wDFP4RGqDXVj5+taLEclhuHpghdIyMG6kb+JmjLPrFJo677fOWCO18a9srT8std+J4xYtotx7gVHjKxmDufKvPT9FL9sUu/dD/8q1GO5UL4O1hg4BtBfFrlOUMNFnTenBYLzbgjoMTansJ/tXaeKWOmLpup02JAcnQ6nSfeD8q84H0XX1ZSt60QPvZwfwU1rhwC6MHbw4a3nRmJJLZILMd8hPcdqnBZNxzBzBxOGk9jdtz8i1dGJex4RcNnxDwB8uoETkncart5jzrM3uW8QzeNbLoQAU6hAMKR/wAKe/nUHNnKNzE28MLWVTh7bqV3BLLZgZj2GV9YPbzoNG5wQIn6sGnw6JM76etT38JYk50tZtB4gubQACZ12isFa5IuWkLMFTKGMqy6eIHygwANwfcavuIcCc3CRbDDpxIyKC2VQO4IUQdB8zVGgtYW0GzIqB/NYn8K5n4DhXn+BaM76DX3xWW5S5YxeGxGa446IRtFf7RAglY9PWqXFcoY03HItCGZiG6ixBP3dO3rSh6VhuD2bSNbt2giMZKiQCdPX0FM3CbURk00ESfs+z3rIcL4BiUwWJstbGe4FyiVJYjyMx5b1mk4ZjI6aW8Qt1TMLcKoAYMNqJbLBERvtSi3qNzhdp8sqf4ei6kQIFDZ4PaRldQQUAA1nQZgNP8AqNZLmXCY5rOGFhb3UVD1MjsDmy24DGQCfa1k1X8t2OJJi7ZxCYjp5hmDOSkGRJGYjSaUW3t/hCM4uEtmG0R/m9PU0GG4OtsFFLQ0kzEgjIOw8gK8+5nfif1q90FxJt52y5MxWO0R2qx4JiseMBijcGI+sKB0swOefEfACNdhSi2iTlC0CCGbwsG1A3XLH/8AI/Gp+c8Tct4K/csuUuIoKsIMeJZ0YEbTuK86wXFeLF0L/WQuaGBU66zJ8O0aV6pxbEpbtXHvKDbRSzjKXGVdTKxr7taTBDL8sYjEtavDE3zdbpKYy21CEl5HgUSYC70NWHCeL4S+l0YRQvgJYi0bYI23yidaqblyAc0D1P8Aciu3in3cvJEpJpiar241YBg37UxqA47b6SYG/eoLnEEzA9dYGadQBBG7H0kfh611tiMZW00qrhxux3vWp7w4j4a0qWVKyFwevyP6UWb3/KoMkfZIPnAze4ny2oLpJ0IcajUEKfdv76ljpa5AkzHuqJMapMLJPlB1+dR37wBUszLagtcOUyoDqoMhW0JIG32qku4iM4SDcCMQwgADI7qICCdAO3lNZnOmoxtZtZKIrGSWEkDt6A96m41xK5YwQuWtGBG65hqW0io8fiBbt2uo4HhiWO7GAB2kkkbVc4bC5rQR1Vt9DqJBPaK4TNusRTzvg/O2NvW85a17biBa3AJUal/Mf/Va3mjjF3DYZHtZQcjkhhmByIpHcRVp/sW1ljpWxEwFBUfhT2eHrcsotxVuALHjGYQd9D51GuMLy5zzi74Ut0YJggW2nZSdc/rV3zzzVewbfw1tsvTzQ6sTOZu4YCIArQ2OBWEjJZtqPRAPyFPjeFW72t22lzSPGAdJP+X1qfI8pH0uYrwAWbBLCdA++Zl7P6CvSLPGbpwiXiLfULEEAMUgMw0EzsB3qZOWMKpBXDWwRsQgXLudCIO5Ndv1BMgt9MZASQo0EmdvF6mrP4kMliub8Sm6Yc6A/b7n/mq1xnMF1MLavqlsvcjMpLBR7Xs9+3eu67wCw3tWM2w9t5j/AF1Lc4VaKLaNuUSMqgtpv3Bnud6gz1nmzE5WZrNjw5Z8bj2veprs4lzU1rBpiekrM1woUzkAasJDZNfZ8u9WR4HYgjpGDEjO+sbd6LEcGsPZFl7Z6QMhcx31O8zuaDDJ9Krm4qfVFBYEg9cxp/6VaDjvOQwtqxda1m+sIXgNASEtMRMa+35DapE5IwEg9AjLsc7aTv8Aarr4lwHCX7aWry5ktDKgzlYGVViQwJ0A3q8Ostc+k23dV7YsMJRhmDgjxCBGmu/pV/xnm9cPdFprRJKI2bNA8cgCI9K5MXyNgbaO1u2UcW2KnqFvZBI8LMQdqltcLwmPVL9y3cY5La6i5b0AzCBAEST4tqcOn4DzqmLfppaZZD+IsCPCpO0elBj+frFq46ZHYoSpiBqNCIaD513cO5aw2GOeyjqYbuzDVcux9DUXEOW8JeJLpcksSSqsCSfNgsnfz8qcs6LhHN1rEWL14KyJZHizEbayRlJIiDVRh+eMOrs/TunqsCIymIUJuXG5U1a8P5dwlm1esol3JfEXARcJOhGhI037VzYPlDChnyq4CwFEmQIVoGbfU96cOu/FczW7aWnNu83X9hUCFwYGjAuBOvYmubh/O+Hu3VtBbqM7BQXFsAs2gHhuEzPpQ8X4Hhrtu1YvG6iqctvUBmkRvBH5VHgOSsPZuoyDETbYMCWQrKkETpO4pw6tsZzDbtuyMtzwGCQFI19M8/hQ2eYrDo9wMctkFrgKnMoCtrl+B+VVPGOQ8NiMQ99luh3gkqyhSQoTYgnYCpuH8ppZtXbK58t9SrtmDEAhhPsjXXypw6O1z5gmOl0gebKVUbHVjoNxVtx7BG9hr1lSFa5bZAx2BcRJHxrH2/oytgfzWG5OobX/AErptWr47cuLhr7LcCstp2VkWCGVSQdSe4FJr4IcfAeE3bP8zoBVtdNFs5oCg5tc+5mdaj41y5bxahbochWBGWBqsx29azH0c8VxOIvXBexVy4FtbDKQGJGuia6TVhjOU0e6Xa0GBDSTlGYsyGYEawG131qeyocH9G2GtnMrXwRIiVIg6bG3vBrl4ry5h2xIPUcMxGckoEBVWULkCCJ0nzHkYNXGM5dBtIq2FZ0tBAWI0yzAzEkwDUB4MtpCOiqgkwEiZzOZGXbRl+VLWlFhvo+wTorDEXYYT7SGPMez2pVS4nnVAzdO4AkkqIY76756VZ9SFbArJ7babnuNJJPemv3FQSWC6jVjAn4Rv/WjuGA7draM584XftXn2M402Iu3SRNsWSq2zqNWXMT6xOs9h5V6ssqh5oxmWxvYu0blrqqWQSTrmEZmEgKMxmI32Pvq8xKJbzNBhAXgb5VRhAHuislyfhGNxBdQm3CKh2DKiqWGh+8W1NazEIFZgxUZwTc9JBmDOmvnP6c8p+XSI+EPN+HzfVzJBCnUaGCVB8W4+Brq5uGJ+oIMIC1wsgIgN4fFmmfzGtRcZcXWtdNg4VdSpmDPePnWi/2jasWUa9cW2phQWMAsQTA9YB+VSf8AzBHvLyK/wviH1i2QmK6YDZiC8d4nX3Vv+ebF18InQFwvlaOmWDSQI9n+tWQ5zwB0GLtEsJENMiYkQPPSuu/xixh7aG/dFsFTBadcu+w7Vm2nm3L2A4gi2i3XVpths4LkDOM4Iad1kT61ZfSRhcY+NsHDDEdMIeobTOE9pozBTE/2rWpzlgSUC4q2TcIVN/EW0AHh7mK4OIc028MM1++qSBoTrEnUINe+8flUmVp57bwHE/rlv/zoshdTmcpMPuCYP2e3lW15gw+LPC7aK15r/VALJKXCoZoJyRpESfia50+lTBkx1yPU2zHzirpearbW+suIt9IbvIgHSAe4PpUtaec38HxHqIB9dy65oN2PiQa3HEUvDh+GGXENc8OYIXFzZ9WghvLeuN/pTwYMfWCddxbMe+Y2q6t81WmtdcYhOl3eQB6CCJn0iabJTD3XxMgLh+JiYgzcga6z/F2rYuLw4dblcQbnUMgMxuxmfUkNMbVW3PpQwikjrOf8wtsV/EVcYLm21etm5bxCMg9o6Aj3gifP5VLXVncfcxaN/CTEuIXd7p177N/Wu7nB8d9XwhwzX0c2m6vTLFsxt2sucDUnNm39aa59JmGVsvWcxoSE0Ee/X8Ks05pstbOIGIBtgEFtYGxMpG8ek02o1YVcHxM+K6+JfwhZI1gr4vtZgDqCCBvpNdPMCY2yto4LrsGs2WYW8xUsQDmOUjUjT/pq6P0nYYnL1WA+8U0/X8K7LXMCYeyrPdhRaOgEnLbYLIWJIBcAntIq7Grk5ZxmIuYlVuWMbbWGm5ddjakKRqrE7nUSKzHMeJ4umKudE4prfUv5QM5UDOemBHaIiO1aPDfSThnaOrcQnSWXw/hMfEVqV5msKIuO2YAElbVxlhj4fEqFdRA3pEpXGe5KvYx7GJ+s9YP01yZswYHK85SdZmKo+Y+N38HaNxWuhnbUszDUELrpqcuWB5A16PheOWbiuys2W2pdibbr4ROozKM2x2mszzHxTAX7bpibrC1cyQRbfNIDBh7BI09B6GrPUeQ8U5nxOIyda67dMyhEAjvmzAZg34aela/lLmLF3ntBb2IYK6B/tW4zqI0H3ZmT+VUXGeV1w2GtYi1eV7d26EDeJVJHUBlDbDDVT5/lV1yVzIuB62ZVYlCQRmL3GX2VU+yFkiZj51jsSsRbW80XsWMRe6Vy8ABbKqiyv2QQPgSayvDOY+KvfNo9YSW8VzDnwqitLBjAHb56es3J30g3GxF1sZicqPbc27Zts6hyZAUJqAoB0nUbmYNZjFYtWv5rzfW7IJyoXvW1hvayhmZh7ix1+VJy+ym5xHE8YqAtibqMQpGZEBJIYMBKawcp0863KcasG0C123rbBZcyk+yMwg/ERXg97nHEXcauKa6Fa3K21ZS9q0h0Ki3OukSTqSJ8q6sPzFa2LBiCQWyEToNtzv510ipRfc0cZbE3VXAp9Vs2jJufyXvHaMqwQg/zDXy0rkHHMQDlV2zAaq1x+3dWVvz/AAqFeYbMTm/7T39Irju8SsOCWYQDKz4SCPut2OsaVvkJVrrDcxXnaGvXrZmAFusQfeW1BqLmLH3Og3UuXLinQhrhA11B38wvespheYB1JuH+HGo0YTHYhTPalzBxlbkKHTpxMMhPiBOvnt5UyyxmOERMe7hzqd2g+hZh882tKuy39RgZ3cN3CW4X4AsSKVcfTat6px/g5NuJOqnsY89R+9q8z4KqE3XGaFssQWAU5mAWMske2Y38q9ExXGmvsoUFURZBkhix3kwAQIGwiuHCcKttiLbXlV0HhysFyFZmGQLBjxa+RHlJ6ZZXTMYqjgfFnzupdglsTbk5QnsyN9NQSa1N/H2XQoLts5woyNcBgdRmiSd4IHrVziOB4IKxFiwAR4oRVUgxAMLsSx8xrXFe4JhEZQluwreFZVMupNtFAyrO9xe3f31O0vyprXFrVg4gNcUMMVdhQQTGZgIG0RR8d4kmK4faX6zZ6qXFZg3gjwXAFBAgnXfTbtVyvRPiUWWQh7gyhm8Cs0nwrodDp6ECa4cRxfCz/KkHZum5B1jQEa61mbWnn/B+Cpntu2KsAhcuQ9RjLMWGvTjc/jWu564i+JHSTD3stk3bZufZckAeAkAGI867r3MOHGYJbtszQFmwx3PaCNdoM6a71acQ5owtq4UbD9R08BZlDCfLX9KR+yTbym0j2nw+dHDYe5auFWhS2WHGh2DDv6ij49wnEX2Fx7V8SkLNtmgAzuF09rv6nzr0G3zeXWemhbKB4V6ahQ2VUAnaAIqvxHN2W8Q2HXTQmAdgBv31p/SnnI4IFbLczQD4gCA0AmQDDa6EbGrS7YV7Jw9kXbdkZXYvcD/aEZsltftFBtoQJrZ3ee4YkYdfaOoInff8aP8Ax62s2YBXSGj7SnSQdImp/Snm7cB8QAJMf5l1+B1H51Z4zB3RaWz0iUB0ZXHjKj198xWxbna92tMCdtd/+2pP8a4jKP4QkEzLAeUb7d6f0p59e4RcJH8K4O0jUe/RauLXDb9m0U6LMqhycpznPDEKUGsz3j7I1rWNzriI/l2t9c1xdfkZipzzYWzZzZQHUZSWI39rQidRThTyi5wO47FjhsUCxJMW2jXU72/fV9h+sR0vq+IRejiAQFcZj0iFJBTswHxPetfd5pCmOrO+oQdvSfxqD/FQLK2dvCGHsdnEEaA94P8A0inJP6wGE4AVYE2LxPYOCqg9iWCjv8K13GsE5xSrkuNaIuWmIBKi3iLVmWOmkFt//wBfpVu3NMjS80/8hA+cGjPMgOvUCghQFHoADJInUz86l/q0wWE4BetuQLDkgkeIaeU6AaV037OMdv5d4REKvUCenhnWDqPU1tW5h2yu2wHtqNQI+6fKov8AbzEzPxN1f6LQ1UPB+LY62t60i9Q3UNtlu52KAgg5ZcBdz56irXFcs4u5hlC2mY22uE7CPYyyCwYhpMFQYgz51ztdfqtcS66ZhBVb0ITr4iFg5td57d9afCYm/bJIuOwJJC9XRWIAJEnNsCNSfaPmaXEe6ayzPFOK3LmHSwyW4tElH6Y6i5mZiudnPhknSBsPKqi3buRDMT3jTL27Bqur3C8SSTlUyezDvUL8PxQPsT7gDVicTqm6LAghTOsdhr8aO+HynQidBt8t/dVp9UxI16TT8P6Go3wmJ/4J09P70/zJ0OB5Tv3La3VMgkhoBLrlJBhRuNPOrv8AwC+XNmYiCfZOkg6xlmdR/epOHceu2bK2jhrhIzmVJEls2XSNgSvedDXR/jW4FythbknynXUeY9IpfSHJjuHhVKtY8KiMwRpOsdxM99orjwvKHUUKtzUhvCwYMGGWfswRBWjv8fmQcO4BYGCJABBBGo9afD8zBBot4MpJVgACCQF1g7QBr6UsT4XkNkJLgOIIgMyazvIXX+9V/EOULgTUhionSST+HuqwTnQ5RJulgTrrtCxpO/tVI/OaMoDNcmToBG4HqfKpN/BDFNwa8TNKtX/iyPZd49WM/lSq7T9FQ2Fs6QKdhNArVJmrTQU4iUBS4YUiAzEdyPs9ht8vld2iCyz9+y3mNHtDMJnXwaSJ796zWLRH0NDh+KJYKrLZAVOstlCmZ+Bn3COwis/iTF9W1jDKoTw5GXh9wLoYUG7dkyTmEEz3MEfE0Z4wIYrdzOwYv/FAJvAAK0mDHbbadqiwF8C0Cpm2MGdCRm1uHvBIkGJ9K7MEGZ8EbJYARmAOUlGvMSWQH2fM+/asGqv4jwvDm1dYobZ+tsnUtks4GpAC6ALH2RGwqu4nyusWTZuljcTOVvEW2YkkZkBMRHbMTVzxK2j4e4rDKrY5xKgkl8hOZgTqsaaRQcwcLe4mGFrxLbwyKZlftN4sp1iO8VJlnRlzytdzqmR8x0URvMbGYI91cuI4QEYqzw6khh3kbj4d62PK/Dr9u/aXqsqZwGC3dGE9lHfWuzH8H6t251bNlwLjxcVjbuEZmALQMrNA1kb1OTFxJPjmGAPDE7vHrTHh1uD/ABNddNAPdWxxHKw3S49sTtcTqD/Vb7epWi4dyK90qOraA7uniHugFWnTvtIqVklfjFnBWu7fMj0nWmu8Ltg+2RvoV1j3TP4Vtn5QaSDcGjOpOURGoEDtr+J98knJy5YNwkx7R32j+s/L31m5NJlhvqloaZ592vf0p14fbJkMYEdvd+v41uhygm+czpsQBt5RT3+WragSW8RAiZ1JmdpiB2qbT+rHjlgvqVuQJbXyX9xTnAWwNSxPlGumg7b616KnKlnuCT/zHXbWiXliyJAUBSdgdNo2+f4Vbk9KXnVvB2xqepGmkRv5kfDy39akVbY1yuNu5P4zXotrluyD7AJ03n08z6VIvL+HH+6Xtv6e/wB5p09OXmpyROVxoe7GYgE7n9ii8AH8toIkzrp85A/fevSRwDDj/dJ5xGmmgMTvFSJwiwDPStknclZO0d/Si+nLyt7qGf4W3cgT6aztSZRBPREejAbeY7H+9erDhFjSLVvz9gfpv60I4PYGgs2wJBjIsSAIO2/rVPTn7eUJv7EeUv8AnGnb99hKGdAY9HMagn3168OH2xsiTH3BPzijOFWdl92VY/L1/E1bXSft4++faXHuef33p0W9ICtdJ00Bk6nTYV7B0FjUD5D9KfpDSrtK6z9vHg1/Xx3NNSO499dCjFQCpuGPNSR8o85FesKg8+/pP5U2X1PwgbfCm0rrP28pYYoDZjt/uj5/rQF8X3syP+T3fv4ivW8v+Y0Mep+dTafpdZeV27eIZSxsQB5oZ/KomS8dTgyf/TM+XlXq/TO+ZvnpSa36n51IyldXkv1S6f8A8J/9Jpq9YNv3/OlV3/DViQD978P1roFsxq0+/wDtUaN+5qTPXoYR3AK5HsKTqNPPf+orub4VGw/cVJIQ2r/RZumvgylBtpJDeEMY7RliN96uuH2Q9/BOjIFTKMslFIF64SUk6tJPg3iInYZ3G2cwIk+79mn5aQ2sVauFh0luBnQ6kRrmtjsT3G39cRjPyrRPjg+GbPCD65cRSFMZkt58zgGSImT6TBqHmK+wGGa20FcLa/ioWy5s7SqlfakHbygmKhust3CR1UA+tPlcDKki2NLrA6aGM3oszXTx3iK2ehadQwbC2gUOqBgzxrm0JmM24EQTtXHyxMXP/OkeSgcscYNzE2c1nNcDwGVumQddLlv2SdhOh17zXdxS/cJvPZcXMjtmtoGa6PGSVKDXTzEjSuDlrhyfXLF23dAAcM1hnBYaGcj6dRQTPYiNRVHxbg4S/evfWWR2vXWXpqQRmuMQM0jsfxq81jY9Sb4tuG85ZjkZYjedDPu+B9a0nAL+HxWIQlf4hBndWKqG2IMxJn4Csdw3EnE+HEWkxBAE3QRavx55x7Y99aPkzh6WMcCuIBVVYGy8LcXMDl0mGGm6+dawx7yVnKNewvbl9lZlW7IBIy3IuRBIiTDfiaX1ofbtMP8ANabqL78h8Q+FeacR4zeXGXrLJFxsTcFsjOnh6hIYqYDCI1jWKLieIDYrS9cRQwJZCRppmyidPhVyymPdOfD0y0Ucwl1GP3D4H181alirJUS4IC6zMDymf61isPxm1dK23uRrA0kOWIgBjrmIIGaZk9quDxU2SVsteEfZLdRR6P1O++x21qxqvV0CCJE666j9Y/Zqt4xxdMOha4cojwz9owdB+G/nTW+PNdUC/h/c1thbfynLMH8RtVnguI4Vz02uI0ZTkvQGmQfFIIMbgxrp76T479jamSw30hYUxJYA/ayyB8j76sbfNOGaB1Y21KsI+JH7+VdnPvL/AFrqXrNlbgFsgsiKTM6EgDXT0rHrw8Iw+wVOigTLR90nQzPzrlneM0mMzLVX+ZsMik9VWyqTC6kge7vXBc57wsCOox8gm06CST56fGqNuFWi8nvm2Hck+Z2/tUgwC6gxsPsiMoA3jTy92vvrO69arEceCAM1jEjMAf5egHmTNcdnmy2zZBavyCdkkb6az3/rVZednXL1WOn3m2iSDrG35VDasrlLZ8xb4ar4gIDTM9/OKs5L1orfHRIm1dHnmKL3jWXnf0qHCczrckLZuZlmZKKNBqAzMB8O9UVrDqQcpJIOsmTJEmD8gf3DmyoHb2RrmBEyCdQRO36bVNk6scTzayjw4YnUAHqr8ZygxFPe5mvkrlw1sAlZLXwYVu5hYH471QqqEaE+IkQN/iJnLvXQcJbAjMpykbaA5oMAH2iPd2ptJ1ZrzPc1m1amJVc8nQkGWAhTpp5yNqhu8z3BBy2CJMqHcsCO5bIBB1/ZqvtWE1OcACYBGpncR5T5etQ9FJPiGnkDA7CT5TFNpOrS1zTeM6Wt9hmn0yzGby7Vy4vmXF5QVbDqSJjKxgb7kxsZ1Glcl8KC2oGgIgyDGnltPp5+VRPdB76ggTuIA29R/epsk2lucdxdw/zbaKQNl2gCSCdZ3386fC8WxVpjmxQuoQCs2wSCe0aRGvcjSuQNbJkbAaiQMx76du3nT9VZmGjUZge/lt+5ptKLG/xi9OmIA206QMaeca0qrkNkjU3J7xEfnTU2av8AVkrVJmp6Ve1kxNMXpUqgguGe1ceItd5g0qVBW3sTctBmtmU9q5ZJhCfvgbBttY1itTjL9trWH6qgWjhrJDKJe27ZpKn7S7Sp33EHdUqtRMdZnGJl1cI4PkxWHNxw4a6uVdSpUqWzCRpIiVP3Z9K48VjldrgxYIyvcRMQn8xVkjxqDFxRG5htNJp6VcMojHke1uM8W13D9BFLFWziQ4ULnXLM6ajTzFcvIqLd4grN4iUZWBEqctuNj8KVKpVZxEPRM/5hHe40Ua4b6retJeuJbDD+IgBIOS4NV0qKxy/axILYK407m1dBka7q+x77xSpVrH/fMmJcmGwvRunNErpAEjMJgjXQgwZ/vNn12l5k5pB1IgSJjWO/401KuE89nWPZJb4m4GsjXwj3TmGh+H7FBw9EuYq0Sqs7MgdiPs5lJB08Uwo8tNqVKrjlNws+y85zuHCX7X1Ym1nQkhT4JDblTp8hXAebiGCYuzau6gBson5xIpUq7ZZzGdfDFcdeHw2BxBi31LLntq4BG2/afWpL3KN0DTLcSNSDlJneQw29AaVKumXixmLpnaYll7qgGF0gldNDI3g9oNQNhiXkkrGxG59dD50qVeKeS6E1p8rO2UFBE6jQbkZfIaRHxrm6pFsgxGpGmskZYnyEbeZn1pUqSSjzaBzABOgAnTQka+o8zUbsWBYAFTpqdRHlSpVIZSh2RCmYgEk5dDJUiIPbQ9/OntBlWQqnMPakywPbXtpOw39KVKqOdMOreHMQSdNN9zrrRZUVIDE5tzB0y6ypnuPy9aVKi0BbYiJ0GYzGogxrMTtR4azmViDmAEnSCDoP6ilSojmGT7g/+qVKlUtm3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363663"/>
            <a:ext cx="42672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69" y="2944108"/>
            <a:ext cx="1838235" cy="122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7105849" y="140873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小学校</a:t>
            </a:r>
          </a:p>
        </p:txBody>
      </p:sp>
      <p:sp>
        <p:nvSpPr>
          <p:cNvPr id="9" name="フローチャート : 結合子 8"/>
          <p:cNvSpPr/>
          <p:nvPr/>
        </p:nvSpPr>
        <p:spPr>
          <a:xfrm>
            <a:off x="6903394" y="1745923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ローチャート : 結合子 13"/>
          <p:cNvSpPr/>
          <p:nvPr/>
        </p:nvSpPr>
        <p:spPr>
          <a:xfrm>
            <a:off x="6373312" y="1600291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ローチャート : 結合子 14"/>
          <p:cNvSpPr/>
          <p:nvPr/>
        </p:nvSpPr>
        <p:spPr>
          <a:xfrm>
            <a:off x="4461795" y="2944107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ローチャート : 結合子 15"/>
          <p:cNvSpPr/>
          <p:nvPr/>
        </p:nvSpPr>
        <p:spPr>
          <a:xfrm>
            <a:off x="6568871" y="3382584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 : 結合子 16"/>
          <p:cNvSpPr/>
          <p:nvPr/>
        </p:nvSpPr>
        <p:spPr>
          <a:xfrm>
            <a:off x="5492950" y="2605668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ローチャート : 結合子 17"/>
          <p:cNvSpPr/>
          <p:nvPr/>
        </p:nvSpPr>
        <p:spPr>
          <a:xfrm>
            <a:off x="1805626" y="5301208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ローチャート : 結合子 18"/>
          <p:cNvSpPr/>
          <p:nvPr/>
        </p:nvSpPr>
        <p:spPr>
          <a:xfrm>
            <a:off x="2483768" y="3290416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1955409" y="1716258"/>
            <a:ext cx="5148776" cy="3840480"/>
          </a:xfrm>
          <a:custGeom>
            <a:avLst/>
            <a:gdLst>
              <a:gd name="connsiteX0" fmla="*/ 4586068 w 5148776"/>
              <a:gd name="connsiteY0" fmla="*/ 0 h 3840480"/>
              <a:gd name="connsiteX1" fmla="*/ 5148776 w 5148776"/>
              <a:gd name="connsiteY1" fmla="*/ 168813 h 3840480"/>
              <a:gd name="connsiteX2" fmla="*/ 2700997 w 5148776"/>
              <a:gd name="connsiteY2" fmla="*/ 1420837 h 3840480"/>
              <a:gd name="connsiteX3" fmla="*/ 3770142 w 5148776"/>
              <a:gd name="connsiteY3" fmla="*/ 1111348 h 3840480"/>
              <a:gd name="connsiteX4" fmla="*/ 4853354 w 5148776"/>
              <a:gd name="connsiteY4" fmla="*/ 1885071 h 3840480"/>
              <a:gd name="connsiteX5" fmla="*/ 2743200 w 5148776"/>
              <a:gd name="connsiteY5" fmla="*/ 1420837 h 3840480"/>
              <a:gd name="connsiteX6" fmla="*/ 0 w 5148776"/>
              <a:gd name="connsiteY6" fmla="*/ 3840480 h 3840480"/>
              <a:gd name="connsiteX7" fmla="*/ 731520 w 5148776"/>
              <a:gd name="connsiteY7" fmla="*/ 1716259 h 3840480"/>
              <a:gd name="connsiteX8" fmla="*/ 2715065 w 5148776"/>
              <a:gd name="connsiteY8" fmla="*/ 1420837 h 3840480"/>
              <a:gd name="connsiteX9" fmla="*/ 4586068 w 5148776"/>
              <a:gd name="connsiteY9" fmla="*/ 0 h 38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48776" h="3840480">
                <a:moveTo>
                  <a:pt x="4586068" y="0"/>
                </a:moveTo>
                <a:lnTo>
                  <a:pt x="5148776" y="168813"/>
                </a:lnTo>
                <a:lnTo>
                  <a:pt x="2700997" y="1420837"/>
                </a:lnTo>
                <a:lnTo>
                  <a:pt x="3770142" y="1111348"/>
                </a:lnTo>
                <a:lnTo>
                  <a:pt x="4853354" y="1885071"/>
                </a:lnTo>
                <a:lnTo>
                  <a:pt x="2743200" y="1420837"/>
                </a:lnTo>
                <a:lnTo>
                  <a:pt x="0" y="3840480"/>
                </a:lnTo>
                <a:lnTo>
                  <a:pt x="731520" y="1716259"/>
                </a:lnTo>
                <a:lnTo>
                  <a:pt x="2715065" y="1420837"/>
                </a:lnTo>
                <a:lnTo>
                  <a:pt x="4586068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3339339" y="4813493"/>
            <a:ext cx="5700453" cy="1668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ＬＡＮとＬＡＮを通信回線で接続した広い範囲のネットワーク　</a:t>
            </a:r>
            <a:endParaRPr lang="en-US" altLang="ja-JP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rgbClr val="FF0000"/>
                </a:solidFill>
              </a:rPr>
              <a:t>ＷＡＮ（ワイドエリアネットワーク）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25" name="フローチャート : 結合子 24"/>
          <p:cNvSpPr/>
          <p:nvPr/>
        </p:nvSpPr>
        <p:spPr>
          <a:xfrm>
            <a:off x="323528" y="1291252"/>
            <a:ext cx="404910" cy="346309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6356" y="1222703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ＬＡＮ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43742" y="529512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中学校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27799" y="312097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小学校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973781" y="337488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小学校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46420" y="251721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中学校</a:t>
            </a:r>
          </a:p>
        </p:txBody>
      </p:sp>
    </p:spTree>
    <p:extLst>
      <p:ext uri="{BB962C8B-B14F-4D97-AF65-F5344CB8AC3E}">
        <p14:creationId xmlns:p14="http://schemas.microsoft.com/office/powerpoint/2010/main" val="130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/>
      <p:bldP spid="21" grpId="0"/>
      <p:bldP spid="22" grpId="0"/>
      <p:bldP spid="23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インターネット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t="9714" r="13476" b="5432"/>
          <a:stretch/>
        </p:blipFill>
        <p:spPr bwMode="auto">
          <a:xfrm>
            <a:off x="159764" y="1052736"/>
            <a:ext cx="674817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フリーフォーム 5"/>
          <p:cNvSpPr/>
          <p:nvPr/>
        </p:nvSpPr>
        <p:spPr>
          <a:xfrm>
            <a:off x="2082771" y="2118503"/>
            <a:ext cx="2163166" cy="1786766"/>
          </a:xfrm>
          <a:custGeom>
            <a:avLst/>
            <a:gdLst>
              <a:gd name="connsiteX0" fmla="*/ 1758461 w 2335236"/>
              <a:gd name="connsiteY0" fmla="*/ 1941341 h 1941341"/>
              <a:gd name="connsiteX1" fmla="*/ 2335236 w 2335236"/>
              <a:gd name="connsiteY1" fmla="*/ 858129 h 1941341"/>
              <a:gd name="connsiteX2" fmla="*/ 0 w 2335236"/>
              <a:gd name="connsiteY2" fmla="*/ 0 h 1941341"/>
              <a:gd name="connsiteX3" fmla="*/ 1758461 w 2335236"/>
              <a:gd name="connsiteY3" fmla="*/ 1941341 h 19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236" h="1941341">
                <a:moveTo>
                  <a:pt x="1758461" y="1941341"/>
                </a:moveTo>
                <a:lnTo>
                  <a:pt x="2335236" y="858129"/>
                </a:lnTo>
                <a:lnTo>
                  <a:pt x="0" y="0"/>
                </a:lnTo>
                <a:lnTo>
                  <a:pt x="1758461" y="1941341"/>
                </a:lnTo>
                <a:close/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1238710" y="2005961"/>
            <a:ext cx="4769392" cy="4000802"/>
          </a:xfrm>
          <a:custGeom>
            <a:avLst/>
            <a:gdLst>
              <a:gd name="connsiteX0" fmla="*/ 2560320 w 5148775"/>
              <a:gd name="connsiteY0" fmla="*/ 2124222 h 4346917"/>
              <a:gd name="connsiteX1" fmla="*/ 407963 w 5148775"/>
              <a:gd name="connsiteY1" fmla="*/ 829994 h 4346917"/>
              <a:gd name="connsiteX2" fmla="*/ 0 w 5148775"/>
              <a:gd name="connsiteY2" fmla="*/ 1927274 h 4346917"/>
              <a:gd name="connsiteX3" fmla="*/ 2447778 w 5148775"/>
              <a:gd name="connsiteY3" fmla="*/ 2138289 h 4346917"/>
              <a:gd name="connsiteX4" fmla="*/ 548640 w 5148775"/>
              <a:gd name="connsiteY4" fmla="*/ 2799471 h 4346917"/>
              <a:gd name="connsiteX5" fmla="*/ 1252025 w 5148775"/>
              <a:gd name="connsiteY5" fmla="*/ 3896751 h 4346917"/>
              <a:gd name="connsiteX6" fmla="*/ 2363372 w 5148775"/>
              <a:gd name="connsiteY6" fmla="*/ 2208628 h 4346917"/>
              <a:gd name="connsiteX7" fmla="*/ 2785403 w 5148775"/>
              <a:gd name="connsiteY7" fmla="*/ 4346917 h 4346917"/>
              <a:gd name="connsiteX8" fmla="*/ 5148775 w 5148775"/>
              <a:gd name="connsiteY8" fmla="*/ 1941342 h 4346917"/>
              <a:gd name="connsiteX9" fmla="*/ 3770142 w 5148775"/>
              <a:gd name="connsiteY9" fmla="*/ 0 h 4346917"/>
              <a:gd name="connsiteX10" fmla="*/ 2504049 w 5148775"/>
              <a:gd name="connsiteY10" fmla="*/ 2180492 h 4346917"/>
              <a:gd name="connsiteX11" fmla="*/ 5078437 w 5148775"/>
              <a:gd name="connsiteY11" fmla="*/ 1955409 h 4346917"/>
              <a:gd name="connsiteX12" fmla="*/ 1167618 w 5148775"/>
              <a:gd name="connsiteY12" fmla="*/ 3854548 h 4346917"/>
              <a:gd name="connsiteX13" fmla="*/ 2405575 w 5148775"/>
              <a:gd name="connsiteY13" fmla="*/ 2082018 h 4346917"/>
              <a:gd name="connsiteX14" fmla="*/ 2405575 w 5148775"/>
              <a:gd name="connsiteY14" fmla="*/ 2082018 h 4346917"/>
              <a:gd name="connsiteX15" fmla="*/ 2405575 w 5148775"/>
              <a:gd name="connsiteY15" fmla="*/ 2082018 h 434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48775" h="4346917">
                <a:moveTo>
                  <a:pt x="2560320" y="2124222"/>
                </a:moveTo>
                <a:lnTo>
                  <a:pt x="407963" y="829994"/>
                </a:lnTo>
                <a:lnTo>
                  <a:pt x="0" y="1927274"/>
                </a:lnTo>
                <a:lnTo>
                  <a:pt x="2447778" y="2138289"/>
                </a:lnTo>
                <a:lnTo>
                  <a:pt x="548640" y="2799471"/>
                </a:lnTo>
                <a:lnTo>
                  <a:pt x="1252025" y="3896751"/>
                </a:lnTo>
                <a:lnTo>
                  <a:pt x="2363372" y="2208628"/>
                </a:lnTo>
                <a:lnTo>
                  <a:pt x="2785403" y="4346917"/>
                </a:lnTo>
                <a:lnTo>
                  <a:pt x="5148775" y="1941342"/>
                </a:lnTo>
                <a:lnTo>
                  <a:pt x="3770142" y="0"/>
                </a:lnTo>
                <a:lnTo>
                  <a:pt x="2504049" y="2180492"/>
                </a:lnTo>
                <a:lnTo>
                  <a:pt x="5078437" y="1955409"/>
                </a:lnTo>
                <a:lnTo>
                  <a:pt x="1167618" y="3854548"/>
                </a:lnTo>
                <a:lnTo>
                  <a:pt x="2405575" y="2082018"/>
                </a:lnTo>
                <a:lnTo>
                  <a:pt x="2405575" y="2082018"/>
                </a:lnTo>
                <a:lnTo>
                  <a:pt x="2405575" y="2082018"/>
                </a:lnTo>
              </a:path>
            </a:pathLst>
          </a:cu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796136" y="1340769"/>
            <a:ext cx="3240360" cy="36724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/>
              <a:t>家庭でインターネットに接続する場合は、ＩＳＰ（インターネット・サービス</a:t>
            </a:r>
            <a:r>
              <a:rPr kumimoji="1" lang="ja-JP" altLang="en-US" sz="3200"/>
              <a:t>・プロバイダ</a:t>
            </a:r>
            <a:r>
              <a:rPr kumimoji="1" lang="ja-JP" altLang="en-US" sz="3200" dirty="0"/>
              <a:t>）と回線会社への申し込みが必要</a:t>
            </a:r>
          </a:p>
        </p:txBody>
      </p:sp>
    </p:spTree>
    <p:extLst>
      <p:ext uri="{BB962C8B-B14F-4D97-AF65-F5344CB8AC3E}">
        <p14:creationId xmlns:p14="http://schemas.microsoft.com/office/powerpoint/2010/main" val="37525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M</a:t>
            </a:r>
            <a:r>
              <a:rPr lang="ja-JP" altLang="en-US" sz="2800" b="1" dirty="0" err="1">
                <a:solidFill>
                  <a:srgbClr val="FF0000"/>
                </a:solidFill>
              </a:rPr>
              <a:t>さん</a:t>
            </a:r>
            <a:r>
              <a:rPr kumimoji="1" lang="ja-JP" altLang="en-US" sz="2800" b="1" dirty="0" err="1">
                <a:solidFill>
                  <a:srgbClr val="FF0000"/>
                </a:solidFill>
              </a:rPr>
              <a:t>の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</p:spTree>
    <p:extLst>
      <p:ext uri="{BB962C8B-B14F-4D97-AF65-F5344CB8AC3E}">
        <p14:creationId xmlns:p14="http://schemas.microsoft.com/office/powerpoint/2010/main" val="299997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EF537131-71EB-4916-8E91-BC4D15B69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1"/>
            <a:ext cx="9144000" cy="6858001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1F153BF-9F01-4EC3-8059-9386821A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/>
              <a:t>プリンタ</a:t>
            </a:r>
          </a:p>
        </p:txBody>
      </p:sp>
    </p:spTree>
    <p:extLst>
      <p:ext uri="{BB962C8B-B14F-4D97-AF65-F5344CB8AC3E}">
        <p14:creationId xmlns:p14="http://schemas.microsoft.com/office/powerpoint/2010/main" val="222994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686AD88-794B-4426-BFC1-B537D018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4"/>
            <a:ext cx="9105154" cy="6828866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559C1C4-EC90-41D1-9888-C4BC8A53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/>
              <a:t>エクステンドルータ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663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DDB7783-4679-4E36-9654-1EB579824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9" y="-25932"/>
            <a:ext cx="9178576" cy="6883932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55269D2-EF18-496F-AF98-38486198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dirty="0"/>
              <a:t>有線</a:t>
            </a:r>
            <a:r>
              <a:rPr lang="en-US" altLang="ja-JP" dirty="0"/>
              <a:t>LAN</a:t>
            </a:r>
            <a:r>
              <a:rPr lang="ja-JP" altLang="en-US" dirty="0"/>
              <a:t>ケーブル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342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C4596E8E-2AB5-4E89-AF4F-D0D2AB05F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16497"/>
            <a:ext cx="9142851" cy="6857139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BE86D7-A152-44BA-84F5-9AA81F5A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en-US" dirty="0"/>
              <a:t>ノートパソコン（サブ）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483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EAB6912-21ED-403B-99B6-47BD2E797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8C5EBC1-9EC1-4EA0-A2EC-3BAA4FCB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ノートパソコン（メイン）</a:t>
            </a:r>
          </a:p>
        </p:txBody>
      </p:sp>
    </p:spTree>
    <p:extLst>
      <p:ext uri="{BB962C8B-B14F-4D97-AF65-F5344CB8AC3E}">
        <p14:creationId xmlns:p14="http://schemas.microsoft.com/office/powerpoint/2010/main" val="129409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43308C8-1B2F-4DB7-8652-01A3BACE04DF}"/>
              </a:ext>
            </a:extLst>
          </p:cNvPr>
          <p:cNvSpPr/>
          <p:nvPr/>
        </p:nvSpPr>
        <p:spPr>
          <a:xfrm>
            <a:off x="338634" y="1015346"/>
            <a:ext cx="8494295" cy="5498431"/>
          </a:xfrm>
          <a:custGeom>
            <a:avLst/>
            <a:gdLst>
              <a:gd name="connsiteX0" fmla="*/ 974558 w 8494295"/>
              <a:gd name="connsiteY0" fmla="*/ 649705 h 5498431"/>
              <a:gd name="connsiteX1" fmla="*/ 950495 w 8494295"/>
              <a:gd name="connsiteY1" fmla="*/ 2105526 h 5498431"/>
              <a:gd name="connsiteX2" fmla="*/ 24063 w 8494295"/>
              <a:gd name="connsiteY2" fmla="*/ 2105526 h 5498431"/>
              <a:gd name="connsiteX3" fmla="*/ 0 w 8494295"/>
              <a:gd name="connsiteY3" fmla="*/ 5450305 h 5498431"/>
              <a:gd name="connsiteX4" fmla="*/ 8494295 w 8494295"/>
              <a:gd name="connsiteY4" fmla="*/ 5498431 h 5498431"/>
              <a:gd name="connsiteX5" fmla="*/ 8494295 w 8494295"/>
              <a:gd name="connsiteY5" fmla="*/ 0 h 5498431"/>
              <a:gd name="connsiteX6" fmla="*/ 938463 w 8494295"/>
              <a:gd name="connsiteY6" fmla="*/ 36094 h 5498431"/>
              <a:gd name="connsiteX7" fmla="*/ 974558 w 8494295"/>
              <a:gd name="connsiteY7" fmla="*/ 649705 h 549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4295" h="5498431">
                <a:moveTo>
                  <a:pt x="974558" y="649705"/>
                </a:moveTo>
                <a:lnTo>
                  <a:pt x="950495" y="2105526"/>
                </a:lnTo>
                <a:lnTo>
                  <a:pt x="24063" y="2105526"/>
                </a:lnTo>
                <a:lnTo>
                  <a:pt x="0" y="5450305"/>
                </a:lnTo>
                <a:lnTo>
                  <a:pt x="8494295" y="5498431"/>
                </a:lnTo>
                <a:lnTo>
                  <a:pt x="8494295" y="0"/>
                </a:lnTo>
                <a:lnTo>
                  <a:pt x="938463" y="36094"/>
                </a:lnTo>
                <a:lnTo>
                  <a:pt x="974558" y="6497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54FA1659-99BA-486B-9153-2D39F5163A12}"/>
              </a:ext>
            </a:extLst>
          </p:cNvPr>
          <p:cNvSpPr/>
          <p:nvPr/>
        </p:nvSpPr>
        <p:spPr>
          <a:xfrm>
            <a:off x="1313192" y="1063472"/>
            <a:ext cx="1395663" cy="2054809"/>
          </a:xfrm>
          <a:custGeom>
            <a:avLst/>
            <a:gdLst>
              <a:gd name="connsiteX0" fmla="*/ 1395663 w 1395663"/>
              <a:gd name="connsiteY0" fmla="*/ 0 h 2081463"/>
              <a:gd name="connsiteX1" fmla="*/ 1371600 w 1395663"/>
              <a:gd name="connsiteY1" fmla="*/ 2081463 h 2081463"/>
              <a:gd name="connsiteX2" fmla="*/ 0 w 1395663"/>
              <a:gd name="connsiteY2" fmla="*/ 2081463 h 20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081463">
                <a:moveTo>
                  <a:pt x="1395663" y="0"/>
                </a:moveTo>
                <a:lnTo>
                  <a:pt x="1371600" y="2081463"/>
                </a:lnTo>
                <a:lnTo>
                  <a:pt x="0" y="20814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F7FD89C-33FE-469F-8B18-0CFC9B71C037}"/>
              </a:ext>
            </a:extLst>
          </p:cNvPr>
          <p:cNvSpPr/>
          <p:nvPr/>
        </p:nvSpPr>
        <p:spPr>
          <a:xfrm>
            <a:off x="338634" y="3144935"/>
            <a:ext cx="2358189" cy="1215190"/>
          </a:xfrm>
          <a:custGeom>
            <a:avLst/>
            <a:gdLst>
              <a:gd name="connsiteX0" fmla="*/ 2334126 w 2358189"/>
              <a:gd name="connsiteY0" fmla="*/ 0 h 1215190"/>
              <a:gd name="connsiteX1" fmla="*/ 2358189 w 2358189"/>
              <a:gd name="connsiteY1" fmla="*/ 1215190 h 1215190"/>
              <a:gd name="connsiteX2" fmla="*/ 0 w 2358189"/>
              <a:gd name="connsiteY2" fmla="*/ 1215190 h 12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8189" h="1215190">
                <a:moveTo>
                  <a:pt x="2334126" y="0"/>
                </a:moveTo>
                <a:lnTo>
                  <a:pt x="2358189" y="1215190"/>
                </a:lnTo>
                <a:lnTo>
                  <a:pt x="0" y="121519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8795EB0-E656-4FAB-BB66-ECC4ABE7C8DF}"/>
              </a:ext>
            </a:extLst>
          </p:cNvPr>
          <p:cNvSpPr/>
          <p:nvPr/>
        </p:nvSpPr>
        <p:spPr>
          <a:xfrm>
            <a:off x="3057603" y="1052736"/>
            <a:ext cx="3028794" cy="2065545"/>
          </a:xfrm>
          <a:custGeom>
            <a:avLst/>
            <a:gdLst>
              <a:gd name="connsiteX0" fmla="*/ 0 w 2644726"/>
              <a:gd name="connsiteY0" fmla="*/ 2082019 h 2082019"/>
              <a:gd name="connsiteX1" fmla="*/ 2644726 w 2644726"/>
              <a:gd name="connsiteY1" fmla="*/ 2067951 h 2082019"/>
              <a:gd name="connsiteX2" fmla="*/ 2616590 w 2644726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726" h="2082019">
                <a:moveTo>
                  <a:pt x="0" y="2082019"/>
                </a:moveTo>
                <a:lnTo>
                  <a:pt x="2644726" y="2067951"/>
                </a:lnTo>
                <a:lnTo>
                  <a:pt x="261659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1C4EA68-26A5-4D45-8E05-AE3A8B3D419D}"/>
              </a:ext>
            </a:extLst>
          </p:cNvPr>
          <p:cNvSpPr/>
          <p:nvPr/>
        </p:nvSpPr>
        <p:spPr>
          <a:xfrm>
            <a:off x="6066961" y="2431370"/>
            <a:ext cx="2771335" cy="14068"/>
          </a:xfrm>
          <a:custGeom>
            <a:avLst/>
            <a:gdLst>
              <a:gd name="connsiteX0" fmla="*/ 0 w 2771335"/>
              <a:gd name="connsiteY0" fmla="*/ 0 h 14068"/>
              <a:gd name="connsiteX1" fmla="*/ 2771335 w 2771335"/>
              <a:gd name="connsiteY1" fmla="*/ 14068 h 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1335" h="14068">
                <a:moveTo>
                  <a:pt x="0" y="0"/>
                </a:moveTo>
                <a:lnTo>
                  <a:pt x="2771335" y="1406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AA46F23-BB23-45D0-9FD9-C8F86E893B93}"/>
              </a:ext>
            </a:extLst>
          </p:cNvPr>
          <p:cNvSpPr/>
          <p:nvPr/>
        </p:nvSpPr>
        <p:spPr>
          <a:xfrm>
            <a:off x="3655808" y="3106619"/>
            <a:ext cx="3545318" cy="1286701"/>
          </a:xfrm>
          <a:custGeom>
            <a:avLst/>
            <a:gdLst>
              <a:gd name="connsiteX0" fmla="*/ 2658794 w 3826412"/>
              <a:gd name="connsiteY0" fmla="*/ 0 h 1252025"/>
              <a:gd name="connsiteX1" fmla="*/ 3826412 w 3826412"/>
              <a:gd name="connsiteY1" fmla="*/ 14068 h 1252025"/>
              <a:gd name="connsiteX2" fmla="*/ 3826412 w 3826412"/>
              <a:gd name="connsiteY2" fmla="*/ 1252025 h 1252025"/>
              <a:gd name="connsiteX3" fmla="*/ 0 w 3826412"/>
              <a:gd name="connsiteY3" fmla="*/ 1237957 h 125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412" h="1252025">
                <a:moveTo>
                  <a:pt x="2658794" y="0"/>
                </a:moveTo>
                <a:lnTo>
                  <a:pt x="3826412" y="14068"/>
                </a:lnTo>
                <a:lnTo>
                  <a:pt x="3826412" y="1252025"/>
                </a:lnTo>
                <a:lnTo>
                  <a:pt x="0" y="1237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6B57F08-C793-437B-820A-D39B5AED9780}"/>
              </a:ext>
            </a:extLst>
          </p:cNvPr>
          <p:cNvCxnSpPr>
            <a:cxnSpLocks/>
          </p:cNvCxnSpPr>
          <p:nvPr/>
        </p:nvCxnSpPr>
        <p:spPr>
          <a:xfrm flipH="1">
            <a:off x="3049550" y="4389572"/>
            <a:ext cx="23761" cy="2107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E172D03-02B1-4B74-9945-AA3AFE2A6F8A}"/>
              </a:ext>
            </a:extLst>
          </p:cNvPr>
          <p:cNvCxnSpPr>
            <a:cxnSpLocks/>
          </p:cNvCxnSpPr>
          <p:nvPr/>
        </p:nvCxnSpPr>
        <p:spPr>
          <a:xfrm>
            <a:off x="7730070" y="2431370"/>
            <a:ext cx="0" cy="2107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9103747-CE12-4644-88AC-73E2AA4274CA}"/>
              </a:ext>
            </a:extLst>
          </p:cNvPr>
          <p:cNvCxnSpPr>
            <a:cxnSpLocks/>
          </p:cNvCxnSpPr>
          <p:nvPr/>
        </p:nvCxnSpPr>
        <p:spPr>
          <a:xfrm>
            <a:off x="7730070" y="3106619"/>
            <a:ext cx="11028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9F4EED-AC22-4DCA-AA0A-21A6FBEB15A8}"/>
              </a:ext>
            </a:extLst>
          </p:cNvPr>
          <p:cNvCxnSpPr>
            <a:cxnSpLocks/>
          </p:cNvCxnSpPr>
          <p:nvPr/>
        </p:nvCxnSpPr>
        <p:spPr>
          <a:xfrm>
            <a:off x="7724703" y="4538965"/>
            <a:ext cx="4374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FB16389-D9DB-4003-BE96-A2C8341BC3E3}"/>
              </a:ext>
            </a:extLst>
          </p:cNvPr>
          <p:cNvSpPr/>
          <p:nvPr/>
        </p:nvSpPr>
        <p:spPr>
          <a:xfrm>
            <a:off x="6925090" y="4963555"/>
            <a:ext cx="604911" cy="1533378"/>
          </a:xfrm>
          <a:custGeom>
            <a:avLst/>
            <a:gdLst>
              <a:gd name="connsiteX0" fmla="*/ 0 w 604911"/>
              <a:gd name="connsiteY0" fmla="*/ 0 h 1533378"/>
              <a:gd name="connsiteX1" fmla="*/ 590843 w 604911"/>
              <a:gd name="connsiteY1" fmla="*/ 0 h 1533378"/>
              <a:gd name="connsiteX2" fmla="*/ 604911 w 604911"/>
              <a:gd name="connsiteY2" fmla="*/ 1533378 h 1533378"/>
              <a:gd name="connsiteX3" fmla="*/ 42203 w 604911"/>
              <a:gd name="connsiteY3" fmla="*/ 1533378 h 1533378"/>
              <a:gd name="connsiteX4" fmla="*/ 0 w 604911"/>
              <a:gd name="connsiteY4" fmla="*/ 0 h 153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1" h="1533378">
                <a:moveTo>
                  <a:pt x="0" y="0"/>
                </a:moveTo>
                <a:lnTo>
                  <a:pt x="590843" y="0"/>
                </a:lnTo>
                <a:lnTo>
                  <a:pt x="604911" y="1533378"/>
                </a:lnTo>
                <a:lnTo>
                  <a:pt x="42203" y="153337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45A4F6A-74AA-42EC-86AC-DC69EEE51416}"/>
              </a:ext>
            </a:extLst>
          </p:cNvPr>
          <p:cNvCxnSpPr>
            <a:cxnSpLocks/>
          </p:cNvCxnSpPr>
          <p:nvPr/>
        </p:nvCxnSpPr>
        <p:spPr>
          <a:xfrm>
            <a:off x="6109164" y="3118281"/>
            <a:ext cx="0" cy="1240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A93789-7D3A-460D-B110-C0B97B97B7CC}"/>
              </a:ext>
            </a:extLst>
          </p:cNvPr>
          <p:cNvCxnSpPr>
            <a:cxnSpLocks/>
          </p:cNvCxnSpPr>
          <p:nvPr/>
        </p:nvCxnSpPr>
        <p:spPr>
          <a:xfrm flipV="1">
            <a:off x="3062853" y="3737729"/>
            <a:ext cx="2090419" cy="117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3CA3BE7-4DA3-408E-B63D-1D03027FEC1B}"/>
              </a:ext>
            </a:extLst>
          </p:cNvPr>
          <p:cNvCxnSpPr>
            <a:cxnSpLocks/>
          </p:cNvCxnSpPr>
          <p:nvPr/>
        </p:nvCxnSpPr>
        <p:spPr>
          <a:xfrm>
            <a:off x="5137782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E2BC35C-3767-4828-B649-280F565F77F5}"/>
              </a:ext>
            </a:extLst>
          </p:cNvPr>
          <p:cNvCxnSpPr>
            <a:cxnSpLocks/>
          </p:cNvCxnSpPr>
          <p:nvPr/>
        </p:nvCxnSpPr>
        <p:spPr>
          <a:xfrm>
            <a:off x="4585781" y="3764561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D64F7B9-3686-490F-B334-EF37E5EDFFC4}"/>
              </a:ext>
            </a:extLst>
          </p:cNvPr>
          <p:cNvCxnSpPr>
            <a:cxnSpLocks/>
          </p:cNvCxnSpPr>
          <p:nvPr/>
        </p:nvCxnSpPr>
        <p:spPr>
          <a:xfrm>
            <a:off x="4354041" y="3776284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4D7B5FF-7BCE-4DE1-9D70-48619025568B}"/>
              </a:ext>
            </a:extLst>
          </p:cNvPr>
          <p:cNvCxnSpPr>
            <a:cxnSpLocks/>
          </p:cNvCxnSpPr>
          <p:nvPr/>
        </p:nvCxnSpPr>
        <p:spPr>
          <a:xfrm>
            <a:off x="4129670" y="3752530"/>
            <a:ext cx="0" cy="594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F1C6AD-4ADA-4E97-AF6A-3169F1B7762F}"/>
              </a:ext>
            </a:extLst>
          </p:cNvPr>
          <p:cNvCxnSpPr>
            <a:cxnSpLocks/>
          </p:cNvCxnSpPr>
          <p:nvPr/>
        </p:nvCxnSpPr>
        <p:spPr>
          <a:xfrm>
            <a:off x="3913646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7D8C9D-5EBE-4FF2-BECE-D52543FFF40F}"/>
              </a:ext>
            </a:extLst>
          </p:cNvPr>
          <p:cNvCxnSpPr>
            <a:cxnSpLocks/>
          </p:cNvCxnSpPr>
          <p:nvPr/>
        </p:nvCxnSpPr>
        <p:spPr>
          <a:xfrm>
            <a:off x="3655807" y="3776284"/>
            <a:ext cx="0" cy="582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25C94C3-48D4-43E5-AD4D-B55D272404A0}"/>
              </a:ext>
            </a:extLst>
          </p:cNvPr>
          <p:cNvCxnSpPr>
            <a:cxnSpLocks/>
          </p:cNvCxnSpPr>
          <p:nvPr/>
        </p:nvCxnSpPr>
        <p:spPr>
          <a:xfrm>
            <a:off x="4849750" y="3764406"/>
            <a:ext cx="0" cy="57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7DA8F98-7616-44BE-B5E8-C6052C8E7BD4}"/>
              </a:ext>
            </a:extLst>
          </p:cNvPr>
          <p:cNvCxnSpPr>
            <a:cxnSpLocks/>
          </p:cNvCxnSpPr>
          <p:nvPr/>
        </p:nvCxnSpPr>
        <p:spPr>
          <a:xfrm>
            <a:off x="3062970" y="1063472"/>
            <a:ext cx="0" cy="266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FF6A60E-2025-4F1D-8614-2CD974E0EACC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2696823" y="4360125"/>
            <a:ext cx="376488" cy="7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車　上から に対する画像結果">
            <a:extLst>
              <a:ext uri="{FF2B5EF4-FFF2-40B4-BE49-F238E27FC236}">
                <a16:creationId xmlns:a16="http://schemas.microsoft.com/office/drawing/2014/main" id="{5C5373A4-C614-4D95-9512-F58C87E4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602" y="4548000"/>
            <a:ext cx="1448981" cy="2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E43D30-9695-4BC6-BF30-E3B117E8EBF7}"/>
              </a:ext>
            </a:extLst>
          </p:cNvPr>
          <p:cNvCxnSpPr>
            <a:cxnSpLocks/>
          </p:cNvCxnSpPr>
          <p:nvPr/>
        </p:nvCxnSpPr>
        <p:spPr>
          <a:xfrm>
            <a:off x="7227545" y="1015346"/>
            <a:ext cx="0" cy="14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A730F75-5ADF-4C6B-BB14-8C7F6257EC4A}"/>
              </a:ext>
            </a:extLst>
          </p:cNvPr>
          <p:cNvSpPr txBox="1"/>
          <p:nvPr/>
        </p:nvSpPr>
        <p:spPr>
          <a:xfrm>
            <a:off x="6190753" y="150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風呂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30A4756-4015-4DE1-8371-F639108782E7}"/>
              </a:ext>
            </a:extLst>
          </p:cNvPr>
          <p:cNvSpPr txBox="1"/>
          <p:nvPr/>
        </p:nvSpPr>
        <p:spPr>
          <a:xfrm>
            <a:off x="392866" y="3485827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</a:t>
            </a:r>
            <a:r>
              <a:rPr kumimoji="1" lang="ja-JP" altLang="en-US" sz="2800" b="1" dirty="0" err="1"/>
              <a:t>さんの</a:t>
            </a:r>
            <a:r>
              <a:rPr kumimoji="1" lang="ja-JP" altLang="en-US" sz="2800" b="1" dirty="0"/>
              <a:t>部屋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0CDECE1-4A48-43E6-B06B-DD948D6F5472}"/>
              </a:ext>
            </a:extLst>
          </p:cNvPr>
          <p:cNvSpPr txBox="1"/>
          <p:nvPr/>
        </p:nvSpPr>
        <p:spPr>
          <a:xfrm>
            <a:off x="868688" y="4494085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ガレージ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867FE42-C2D9-40A6-95CE-BFD231138B1C}"/>
              </a:ext>
            </a:extLst>
          </p:cNvPr>
          <p:cNvSpPr txBox="1"/>
          <p:nvPr/>
        </p:nvSpPr>
        <p:spPr>
          <a:xfrm>
            <a:off x="6896785" y="5080546"/>
            <a:ext cx="615553" cy="12993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/>
              <a:t>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E0BF652-EF0A-41BA-9125-CBFACF411299}"/>
              </a:ext>
            </a:extLst>
          </p:cNvPr>
          <p:cNvSpPr txBox="1"/>
          <p:nvPr/>
        </p:nvSpPr>
        <p:spPr>
          <a:xfrm>
            <a:off x="7923378" y="3237788"/>
            <a:ext cx="80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妻の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仕事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部屋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F70A972-52B9-48BE-8D30-C40D9D3C2A02}"/>
              </a:ext>
            </a:extLst>
          </p:cNvPr>
          <p:cNvSpPr txBox="1"/>
          <p:nvPr/>
        </p:nvSpPr>
        <p:spPr>
          <a:xfrm>
            <a:off x="7818738" y="254020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トイレ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632668-2AEE-4410-865F-38AD80D0D693}"/>
              </a:ext>
            </a:extLst>
          </p:cNvPr>
          <p:cNvSpPr txBox="1"/>
          <p:nvPr/>
        </p:nvSpPr>
        <p:spPr>
          <a:xfrm>
            <a:off x="7483903" y="142571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洗面所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C089762-7435-4CE2-86FD-858A4905AB8C}"/>
              </a:ext>
            </a:extLst>
          </p:cNvPr>
          <p:cNvSpPr txBox="1"/>
          <p:nvPr/>
        </p:nvSpPr>
        <p:spPr>
          <a:xfrm>
            <a:off x="4417072" y="499756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リビング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C375135-FCCB-4E20-9BE5-6064A95AAF7D}"/>
              </a:ext>
            </a:extLst>
          </p:cNvPr>
          <p:cNvSpPr txBox="1"/>
          <p:nvPr/>
        </p:nvSpPr>
        <p:spPr>
          <a:xfrm>
            <a:off x="4120313" y="3166252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クローゼット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E2B3C53-C90D-4A2D-81CA-6ED1BE8B97CF}"/>
              </a:ext>
            </a:extLst>
          </p:cNvPr>
          <p:cNvSpPr txBox="1"/>
          <p:nvPr/>
        </p:nvSpPr>
        <p:spPr>
          <a:xfrm>
            <a:off x="6116274" y="3317132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子ども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の道具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CA1B050-AEA6-4818-8BBB-5F9E4D0DE41C}"/>
              </a:ext>
            </a:extLst>
          </p:cNvPr>
          <p:cNvSpPr txBox="1"/>
          <p:nvPr/>
        </p:nvSpPr>
        <p:spPr>
          <a:xfrm>
            <a:off x="4108062" y="187483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和室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430496-A675-49D2-8218-6E82CCF43FBF}"/>
              </a:ext>
            </a:extLst>
          </p:cNvPr>
          <p:cNvSpPr txBox="1"/>
          <p:nvPr/>
        </p:nvSpPr>
        <p:spPr>
          <a:xfrm>
            <a:off x="1520871" y="177018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玄関</a:t>
            </a:r>
          </a:p>
        </p:txBody>
      </p:sp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532BEEF0-25D9-4F0D-B12B-B643E0327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b="26143"/>
          <a:stretch/>
        </p:blipFill>
        <p:spPr bwMode="auto">
          <a:xfrm rot="10800000">
            <a:off x="3913646" y="5646406"/>
            <a:ext cx="2260212" cy="7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タイトル 1">
            <a:extLst>
              <a:ext uri="{FF2B5EF4-FFF2-40B4-BE49-F238E27FC236}">
                <a16:creationId xmlns:a16="http://schemas.microsoft.com/office/drawing/2014/main" id="{0884AF09-9005-4C6F-8987-407CF70B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46" y="154957"/>
            <a:ext cx="8147248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/>
              <a:t>M</a:t>
            </a:r>
            <a:r>
              <a:rPr lang="ja-JP" altLang="en-US" dirty="0" err="1"/>
              <a:t>さんち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ネットワーク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DF57CF29-6E33-4427-B4F6-4DE54B05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62" y="3885376"/>
            <a:ext cx="1060968" cy="79408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2B0C4A9F-B9A7-4986-925A-63BD28838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82" t="13351" r="28916" b="30873"/>
          <a:stretch/>
        </p:blipFill>
        <p:spPr>
          <a:xfrm>
            <a:off x="1963275" y="3867098"/>
            <a:ext cx="600571" cy="79463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F42A5034-A150-4C80-9F6D-305C5C9DD9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14" r="8605" b="5593"/>
          <a:stretch/>
        </p:blipFill>
        <p:spPr>
          <a:xfrm>
            <a:off x="1285239" y="2810254"/>
            <a:ext cx="903268" cy="9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6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288</Words>
  <Application>Microsoft Office PowerPoint</Application>
  <PresentationFormat>画面に合わせる (4:3)</PresentationFormat>
  <Paragraphs>147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​​テーマ</vt:lpstr>
      <vt:lpstr>情報通信ネットワークの利用 ネットワークの構成</vt:lpstr>
      <vt:lpstr>Mさんちのネットワーク</vt:lpstr>
      <vt:lpstr>Mさんちのネットワーク</vt:lpstr>
      <vt:lpstr>プリンタ</vt:lpstr>
      <vt:lpstr>エクステンドルータ</vt:lpstr>
      <vt:lpstr>有線LANケーブル</vt:lpstr>
      <vt:lpstr>ノートパソコン（サブ）</vt:lpstr>
      <vt:lpstr>ノートパソコン（メイン）</vt:lpstr>
      <vt:lpstr>Mさんちのネットワーク</vt:lpstr>
      <vt:lpstr>テレビ</vt:lpstr>
      <vt:lpstr>ＡＩスピーカー</vt:lpstr>
      <vt:lpstr>Mさんちのネットワーク</vt:lpstr>
      <vt:lpstr>妻のノートパソコン</vt:lpstr>
      <vt:lpstr>Mさんちのネットワーク</vt:lpstr>
      <vt:lpstr>ブロードバンドルーター</vt:lpstr>
      <vt:lpstr>アップルウォッチ</vt:lpstr>
      <vt:lpstr>PowerPoint プレゼンテーション</vt:lpstr>
      <vt:lpstr>Mさんちのネットワーク</vt:lpstr>
      <vt:lpstr>ｉＰａｄ</vt:lpstr>
      <vt:lpstr>Mさんちのネットワーク</vt:lpstr>
      <vt:lpstr>広域ネットワーク</vt:lpstr>
      <vt:lpstr>インターネット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情報通信ネットワークの利用 ネットワークの構成</dc:title>
  <dc:creator>teacher</dc:creator>
  <cp:lastModifiedBy>前神 和明</cp:lastModifiedBy>
  <cp:revision>44</cp:revision>
  <cp:lastPrinted>2021-06-03T01:14:32Z</cp:lastPrinted>
  <dcterms:created xsi:type="dcterms:W3CDTF">2014-06-28T03:26:57Z</dcterms:created>
  <dcterms:modified xsi:type="dcterms:W3CDTF">2021-06-17T01:00:25Z</dcterms:modified>
</cp:coreProperties>
</file>