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7" r:id="rId9"/>
    <p:sldId id="264" r:id="rId10"/>
    <p:sldId id="265" r:id="rId11"/>
    <p:sldId id="266" r:id="rId12"/>
    <p:sldId id="269" r:id="rId13"/>
    <p:sldId id="270" r:id="rId14"/>
    <p:sldId id="271" r:id="rId15"/>
    <p:sldId id="268" r:id="rId16"/>
    <p:sldId id="272" r:id="rId17"/>
    <p:sldId id="273" r:id="rId1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90" y="-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3FDB-99F3-413A-8AAA-3C6A08C17B2A}" type="datetimeFigureOut">
              <a:rPr kumimoji="1" lang="ja-JP" altLang="en-US" smtClean="0"/>
              <a:t>2014/6/18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3E17-67C8-4641-A462-5EA9C7F517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012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3FDB-99F3-413A-8AAA-3C6A08C17B2A}" type="datetimeFigureOut">
              <a:rPr kumimoji="1" lang="ja-JP" altLang="en-US" smtClean="0"/>
              <a:t>2014/6/18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3E17-67C8-4641-A462-5EA9C7F517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9287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3FDB-99F3-413A-8AAA-3C6A08C17B2A}" type="datetimeFigureOut">
              <a:rPr kumimoji="1" lang="ja-JP" altLang="en-US" smtClean="0"/>
              <a:t>2014/6/18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3E17-67C8-4641-A462-5EA9C7F517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173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3FDB-99F3-413A-8AAA-3C6A08C17B2A}" type="datetimeFigureOut">
              <a:rPr kumimoji="1" lang="ja-JP" altLang="en-US" smtClean="0"/>
              <a:t>2014/6/18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3E17-67C8-4641-A462-5EA9C7F517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0839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3FDB-99F3-413A-8AAA-3C6A08C17B2A}" type="datetimeFigureOut">
              <a:rPr kumimoji="1" lang="ja-JP" altLang="en-US" smtClean="0"/>
              <a:t>2014/6/18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3E17-67C8-4641-A462-5EA9C7F517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2031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3FDB-99F3-413A-8AAA-3C6A08C17B2A}" type="datetimeFigureOut">
              <a:rPr kumimoji="1" lang="ja-JP" altLang="en-US" smtClean="0"/>
              <a:t>2014/6/18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3E17-67C8-4641-A462-5EA9C7F517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6868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3FDB-99F3-413A-8AAA-3C6A08C17B2A}" type="datetimeFigureOut">
              <a:rPr kumimoji="1" lang="ja-JP" altLang="en-US" smtClean="0"/>
              <a:t>2014/6/18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3E17-67C8-4641-A462-5EA9C7F517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572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3FDB-99F3-413A-8AAA-3C6A08C17B2A}" type="datetimeFigureOut">
              <a:rPr kumimoji="1" lang="ja-JP" altLang="en-US" smtClean="0"/>
              <a:t>2014/6/18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3E17-67C8-4641-A462-5EA9C7F517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4075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3FDB-99F3-413A-8AAA-3C6A08C17B2A}" type="datetimeFigureOut">
              <a:rPr kumimoji="1" lang="ja-JP" altLang="en-US" smtClean="0"/>
              <a:t>2014/6/18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3E17-67C8-4641-A462-5EA9C7F517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3909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3FDB-99F3-413A-8AAA-3C6A08C17B2A}" type="datetimeFigureOut">
              <a:rPr kumimoji="1" lang="ja-JP" altLang="en-US" smtClean="0"/>
              <a:t>2014/6/18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3E17-67C8-4641-A462-5EA9C7F517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553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3FDB-99F3-413A-8AAA-3C6A08C17B2A}" type="datetimeFigureOut">
              <a:rPr kumimoji="1" lang="ja-JP" altLang="en-US" smtClean="0"/>
              <a:t>2014/6/18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3E17-67C8-4641-A462-5EA9C7F517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9957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B3FDB-99F3-413A-8AAA-3C6A08C17B2A}" type="datetimeFigureOut">
              <a:rPr kumimoji="1" lang="ja-JP" altLang="en-US" smtClean="0"/>
              <a:t>2014/6/18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A3E17-67C8-4641-A462-5EA9C7F517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8066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8062664" cy="2664296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２　技術とわたしたちの</a:t>
            </a:r>
            <a:r>
              <a:rPr kumimoji="1" lang="ja-JP" altLang="en-US" dirty="0" smtClean="0"/>
              <a:t>生活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98984"/>
          </a:xfrm>
          <a:solidFill>
            <a:srgbClr val="FFFF00"/>
          </a:solidFill>
        </p:spPr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ねらい　</a:t>
            </a:r>
            <a:r>
              <a:rPr lang="en-US" altLang="ja-JP" dirty="0">
                <a:solidFill>
                  <a:schemeClr val="tx1"/>
                </a:solidFill>
              </a:rPr>
              <a:t/>
            </a:r>
            <a:br>
              <a:rPr lang="en-US" altLang="ja-JP" dirty="0">
                <a:solidFill>
                  <a:schemeClr val="tx1"/>
                </a:solidFill>
              </a:rPr>
            </a:br>
            <a:r>
              <a:rPr lang="ja-JP" altLang="en-US" dirty="0">
                <a:solidFill>
                  <a:schemeClr val="tx1"/>
                </a:solidFill>
              </a:rPr>
              <a:t>技術が生活に及ぼした影響を知ろう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61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0"/>
            <a:ext cx="6984776" cy="675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09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286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再生可能エネルギーと環境保全技術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AutoShape 2" descr="data:image/jpeg;base64,/9j/4AAQSkZJRgABAQAAAQABAAD/2wCEAAkGBhQSEBUUEhQUFRQUFRQUFRUUFRQUFBQUFRQVFBQVFBQXHCYeFxkjGRUUHy8gIycpLCwsFR4yNTAqNSYrLCkBCQoKDgwOGg8PGikcHCQsLCksLCwqKSkpLCwsLCwsKSksKSkpLCwsLCwsLCwpLCwsLCkpLCwsLCwpKSwsKSwpLP/AABEIAJcBTQMBIgACEQEDEQH/xAAbAAACAwEBAQAAAAAAAAAAAAABAgADBAUGB//EAEQQAAEDAgIGBQkGBAQHAAAAAAEAAhEDITFRBAUSQWGREyIycYEGI0KhscHR0vAUFTNSYnJTc7KzQ4KS4RYkNGODoqP/xAAZAQEBAQEBAQAAAAAAAAAAAAABAAIDBAX/xAAnEQACAgAGAgICAwEAAAAAAAAAAQIRAxITITFRFEFSoQSRImHw8f/aAAwDAQACEQMRAD8A+t1HhokzjFvH4J6Tmkb/AFKvSj1fH3FZulK9WVyWx57pmyrVaM/V8VT9rbk71fFZ3PJxTseMrpy0t9yuzX9spxv+vFK2DcTHGPiqWEFXCsFydx4Oip8mprwBvVZqTn6viqH1rqdMFzpm9hK2kBuId6viqvt7cnch8VTpVWSsy9kI2tzzTlT2N33g3J3IfFA6wbk7kPisBQW9NGM7N/3g3J3IfFOzWLcnch8VzYUU8NGlNncpac12fq+KtdpI4+r4rgB8InSTGK4SwOjqsXs7DtLbvn1fFZzrBgODuQ+K5ZqnNVErpHB7MPFOq/WzMncm/FL96tydyb8VyyUsrelEznZ1DrRuTuQ+KU61Zk7k35lzUpTpxDMzq/erMncm/Ml+9GZP5N+ZctCU6cSzs6v3qzJ/JvzJhrhg3O5N+K5CCtKJZ2dV2t2ZP5N+ZL96syfyb8y5hSlKw4lnZ1fvVmT+TfmQ+9mZP5N+ZcpBOnEszOqdbMyfyb8ycawb+V/JvzLkADP1Jm1SI4LLgvQqR6Ghsm52vV8U1bTqdNsweQ+K4zdZuAhUV9LLlw0pN78HXPFLY3P1ww7n8m/Mgdasyfyb8y5jKROCnRGYhejJHg5XI6X3szJ/JvzK+jr1jR2X8m/MubT0C0k+CjtCGcLm1hvY2lNbnSd5SMyfyb8ypfr5p3P5N+ZYmaK2c+CerTaNw5Iy4aeyL+T5ZcddMyfyb8y3PEFcLoWXM+C9BW7R70ypcAkzZpQlojMewqj7M5aNIeQ22fuKymoTvXJX6F0VwojCC6GCBQqKIERzkm0nKQhaQAIQTQlhNhQCEpanUhNlRWQlVpCZmjudgD9cVZkuSplCCdzUITZUVuCQq0hKWpsKK4QITEKQmwEURhSFWQhCkJoQISNCoQmhSFEKUsJyFNlNgVlAK11IjEEeCSFWIsKIwoogJ6UBLCKBRop6QN4smNdZJQK55EzWZmr7TdaWNLhJ5LmAq6nXO8rMsPo1GfZtZRA3Kuq0lNSqA7uasDxwXC2mdtmjLVoCIAXddo1zeFxaNYQ7Dt1B4Bxb7l3XVBJWZSkVIOl9nxHsKyrZpQ6viPYVjXSPBxkBSEVFoAQnZGSVBZe5J0SE3RN3lKSgUbjYarhgMAqC1WEIBqVsT3K4VjNHJwCNVoADxfY6xGbY64juuOLWrZ0wixHhv4rEsV8I3HDXsbRdE2buid3BSrXEpHViQs72rhTk7kdeFSJssLiTvVdfR2xIOVkwpo2wK6qTT2Zil7RihAtXQfUbERZZKjcsF2jiX6Oco0Zy1KWq4sSlq65jnRTChCeFITZUIhCeEIVZUGnoxKc6CUA85pxpJXNufo6JR9lTaGa06PSaDjdUGqSp0iHmYqkX6RBss/RMG8oF6rKYxaVBJplbm5JYVpCXZXZM50IQhCctQhVkKhCaEITZCqJoQUVEDlNtBLUbLSMwRzEIZFWhv82DmHO/1OcfevVPNz3rzlJjRSbvOwO6YuvSvp3PeVwnJbHSKZr0odXx9xWTZWzSez4+4rLC4pi0IQpspoUhasKJ0CBpFNtJSVm2apFZCkJ0FqzNCwlKdSFWNCSsmhO2S6l+Qy3jTddvK7fALYQudp9UitSazZD3TcgnqQ5zgQCLdW18couNjR0JR6QrIW1s6RH7Xt9hKbpH72A/teD6nBvtVSLcv20hKjTO4jvifUSjCdg3FUdUTEDilIVsVNCFIQrC1DZW7CiohKQtGwIVZCsxZSuENlWAX8VVRMtacwDzAKbCiQhCeEIVZUKUCmhCE2VCqbKaEFWNCwhCcpU2FCkJYTlRNhQkJYVkIQqyoSFXVcR2W7R/cGjxNzyBV0IJsjI+nUPpMb+0F55uj2LBp+gXp7T6jg6oxrgXFoLSbjqwRzXZhYNa2FM5Vaf9QQ6YhYOjhp7EBrD+XJh4ZHwK9bUxPeV5yrSBaQbggghd+pU2SQ7Mwcx8QsTfAxOlpHZ8fcVmWnSOz4+4rMvMmdGgFSEYQWrCgJUykIsaFURhRNhQsKIqFVlRVXqhrS44DcMScAAN5JIA4lcl9Atr0C7tvdWc6MBFEhrG/paLcbneus6nLgTg3sj9REFx4gSB3uO8Rg07/qdG/wDN/aKLGjegn2UNlNlQkIQnQ2U2VCoFW7CUsRmQ5SuUqfZQITaChUsJ4Vb6hwDSe8hreePIFVlRXpQIpvIxDHR37JRFOABlA5WVVcVIu8Nl1NsU2iYfUYx3XfJmHG4ATMeQdl2/suAgO3wRudw34jeBJlQyhTEILVhQqCZBNkLCBTIFNkKoAiUFWFCkKQiUE2VAQTIFNhQqBCaEFWVCrna77DTlUYfWF0iuZ5QHzPiFWVHRqDHxXoXm571wqtPHvK7tQXKxJ2aSNukYePuKzLRpHZ8fcVmXmNhKCCiSDCCEqKEiiikqIChUKBKiIVy9O/6vR+6t/bK6i5WnH/nNH/bW/ocojpqKIKEiCiEqIJKCCBUQxKQooSkhUIRUlNhRm03sD+ZQ/v01Y9gIg3H0fDvVWsOwP5tD+/TV6iEa0xczxz4nj9cFCExQTYUJCBCcpU2VCKJiEFWFCkIJigU2VCoJigmyoVREoQmwoCCKjmGxgwZvFiRFpVZULC5flD+A763FdRczygHmHfWaUwo3uc6bAuBk9XEd43juvwXoKrSSbwOEfX0VwtGvscdg84XeOP1kCsSe4rg2V3dXx9d1nlW6VVAbcgdbeQPzKmDl7VwNgLlFW54DrmJgCbSSTAGZtgnlRBJUlVuOHf7iUdpQjShKWVJSQyXaUJSnHwPtaohpXK00/wDOaP8Asq/0vXQ0iu1jS55DWtEknAfRXD0jWNM6Ro9Tbb0fR1jtz1Y8434CFEegJUlcil5TaO9oIqASQA10B0kixgmI3lbamsabW7RqMDQY2i4RMxE58EWRoJQK5Nfyl0YR55sXwDzhGTeJ71sfrKkA2atMB4DmS9o2mnAtk3CSNG19fXhzUlUBzXOIBktiQDds3aSBhINs1aSoQoShtJXPSA8pUCbW9V0rHyBxE8xKRKNZHzY/m0P77FplZNZnzf8A5aH95i0k/XwQgCgUHmBJsMzYcyq+kvwgHHMu+VJDlCUXA5JCVEGUJQJS7SQDKiXa+vrvHNSVWQSlS9KMxzG6x9aJKbIiiUn6yVX2xkA7bYIBEuAkG4Ik4FNhRaSo4SBObo4QG3HG6rZXa7BzTYGzgTBwMA4Jy8QLjF4PAgU7HihsqAufr78By3rm63qh1AlpBB3ggg7jcLa5Ms6OrjIpcRS9jV6F4uV5rU7+pQ/bR9jV6WobnvPtWHyK4POa/c3oRN/ONJm99h9zK4VLSRiHG+Tj3Lr+UhPQDAecFzcDqVF5YU3SSalr2hoEWPa8PWV8TExZJ8/ZrWr0jpPrtMNLpAggF2E4H1W7k3TNntX4OI/pNlzgRueJFrEHdMd+/uRIGZ5hcteXb/Y66+KOyNZPiOkdFoG0d2G+VDrZ4sarr/rN/GVydnvSGjxzxaFa8u3+x1l8TuDWz5/EPWGzeML4ZG5uLqz79qGOuOFm5EeO9efFIHv/AGgetK7R27o/0gQnXl8mWsvid861eHF+2A4tDSYbdoJIGEYuPNQ6zqEtPSSWEkYekNkyB2hGcrghjt4GKnQDgJthuyxlXkS+TLWj8Tuadpj6zCx7mlp/QzGMRbG5XNq6s2qYZtWaSQYv1nl7gbxcn1LN47v1Xw48Ak6ITImf8/xjeryZ9stWHxHb5Ot3vd4bI+MqP8m2E9p+EYt+VISMz4bXr5JnHv8AXCfJn2Wph/EA8mWg9t88S0+0Jh5PN/M7Aj0cD4JWsMTfnxlHrAWJF8Q4e2MDK15U/kWph/EsbqYgy17mmQZbDSIwggSP9gtFDRazBssr1QJkAPMC82WbpXfmcPEcsFHyRBLuYG+foo8qfY6mH0b6J0hs+fqGRHWdtDHamCDf3WRqv0l3+O8ft2W/0tErnQQZk892SjK7gO04m1zF8L4+xPlT7+h1MN+i/SdDr1LPrVHNt1S47NsJEXS/YK+xs9PV2RFtswIwjuSDSHj0jv3A+0pm6XU/NzZfjMFPlz7+iz4X9l1HRKoa8OqOfthglz3HZ2HbQLZm6wf8PP8A4hx2gBgDuMZ8VpGlVAe0I39VN9ueMb+B+KvLn39Fmwv7MT/Jp5EGq4jGDccieJRf5O1CGg1SdhoY2fRaMGtyHBbH6c71cfelOnO3Tad2OW7u5J8zF7G8Ez6NqCrTdtMrva69xjfGb3laKmg6ScdJqnfdx9ysZrCBceM/ABBusOAjfijzMTv6K8H/AFlFDVuksJLa7we8me8Ex7cFbX0bSnNLTXcQWlpENAIIg4DJE6eZsPC/C83480j9Yui2yPAn3LXl4na/RXg9mSrqvSHVA99QFwiCXExFoAiITaTq2vUAHSNAAaNlgAENaGtwMmABilqSb7bhM4CwnhF1X0cOmTgBaRMAXNs7hdF+XPv6OOaH+ZXQ1JUpv2mVdh2EtIBuMJDt62V9F0otDTpDwAAO1sk43JDpcb4zkstXRA4iSYGRN5ve3inZRAx2nDcHGdkZJf5ku/os0OjPp+qqrg0PqyGtDRtvBjE2GWCzfcrsA9l49JvxuugaNzYb7ScDgIj6lAUG/kZ6+WGal+bLv6M3Ew6FoVSlUDqb2Nc2SLsOIIPVMiF0NH06synsMqAPNWpUc/apna220wQQ6b7TC6eKV1IRZtMED8s+1XMY0O2g1m/BjbyIunzJP2aTivZzq2j6Q4EOql21ch1YbJwmetwG7crdDbWphzXdZpZshprMhsO2pAmM+ZXQNYAWDZ/a0c7KmpUcCNmAJvYYR6MDiFL82Zfw7KtH0/SaT2O23FrHMd0fT02tLWEEMwsCARdfQtK0yptuh0AuNpaYvgvAms4NOBkYQ2IjDBfQKlQycMTuC6Q/JlPmiWX0zleUj/MCZ/Ebun0Ki8ualsHXXqfKWpFAH/uNwmfw6hgcl525w79+A/2K+TjXnOLRTtCbzywSvIO62Nxw5q+m0k5jh69+HwWfTK2xTcSDZrjJECzSd/iuSTsKY1KqCJBthIwyjgmNcZn49wWXVjiW7+0524C5cfFbA44bPs4pxFlk0haANJyJHMpTV45bvBM51wIxmLt3b0Q4Bm2YDeEEk33e+fbCykWVsrcTAJOJMXEmLGBMxPCOaD9KDYJ3kNtcy42smq6S2ThNhmYAAid4iOQWOtrBjwAOqQ9piJENm5Pf7Rmu0YW/6N5Ga26Vlu3WVj64gS3HDA+/iqW6Yx5MbuqJM4QIBmw+KAcDVLeqBs2xxtz38lzyszlZqo1WnFsmdkCN53ki/GBluS/aATZkMknNxGAlwAyNhHcufp+s2tAABGBdiLEAe/8A9VTS1mzbBda0HLEnL6mF2UXl4NpbUdTpS4mQ0Tfqzhh2SSRlxhUfbR03RBpnZ2pxsTYRy5rNQ05ghxM4zEYyT7beBzCq1dVaatR5MOedlotZrQcT4DkrT5bX/QcTsQJgnM2g7piR7khqNmLg4kyTAnGI9izP0sWANx3XkkW5x4LnVNcdZ0jdsjcMTMzvsiOG3wiyqjtGrNodje8EWGdxY4J2N2nACxJDesZIkgXItF9y88zXoky0xtSIO6QAPYtmja3G0wimTcGZMWdYE/WC08KXQUdCjpG02Q0dYdW8kTvIG/K+9OQOK5dLSiG0mhl2xtG94BiCOPK2KB1y8bJDMTFxvxNjhgeSnhP0OVdna6Nu12jFiZE5mLY7sveqqhm/9MdUTaYEDhnHPi1dNqnrNbPpRPhBG7xyV1DSH72Xz4/C3tWtOkLo3tc0tBM7U4dUgDcS7GcLbrotcMjHh7IWDR5GI6suJB37TiY79/8AsujVdNzAMidke4WjuXOS6MtWK5wyPq+Cchu+R3hSWwYIJvna2OSNOmNoFxETfOJHKVinYZWVuLQbnfEWzgoiCcTPd/umDOrM4jaJ7zvjj7kOn2eydoY5EwDBkEwtUrLLuIWgbz6vXdI5wJAnGdxPZ2Zw/cE9HSA67jeTY8wlqgAgzA6w/wBQaR/Qmt9ycQin+ociFBSO48gSiHtiziDBG/L1ZKl1WGyTFpnI4kBGUKLnscMXeBBGOCpp1HOe5oIsGmc9oT4QQR4JhWziJN73jj9dpUdUPLw69hHdMHktxih2NDQ6MRzGUp3McM8M+e/6lZw7J174Y528Y5FFzTM7srCct6MqDYtcN1535cEhq7IvjIsQMs9yatTE2kmLmYEcd2fcsrqDiR1iCMJxyMc1pJFsW9PJcJuBhvMiRE7seRX0Ks7rHvOPevn9WnY4GxIO/fee4lfQKzusb7z7SvRhJb0MSh4bUbD27TZBAMiLOG4jEEhUN0Kjh0eVtupuw9PIKKLo4p8o1ZKepKLZ82RMzFSrecfT+rqurqnR3gtdTkOBB69WYO7tfUqKKyR5oiM8ndHAGzTjd26otaMHcAn+6KX5M/Tq/Px9SiiHGLe6QijUtG3m8P11fnylLV1Bo7gQaVjE9ervmfStiooql0AlLyT0ZskUsbwalU7pjt4K5vk5RmBRFpBG3Ui+JguubIqLVJvdDQtTUOjGPMgxedurbMjr4n63qo+TOjY9HE5VKw4x28LBRRZddAU1vI/RD2qUn+bWzB/Oqj5FaLAHQ3mfxa0GMPTUUSpNFYP+ENHaQRS/+tb5+CjPJLR5JFK5x87XuDj6f1Kii0pWrEsp+SGjz+FBMn8WtFzuG3YQrXeS2iwJpg/5604Dft8ByCCiHKyCzyV0QH8Lj+JV8PT7lafJzRv4W+YD6ovaYh1lFEMKGGotGBnohiT26vfbrcE7vJ6gQSaeH/cq78SIdl7FFEKEX6NRimyk+T+jz+Fvmz6owFvSwhMNUaO4fhz/AJ6vzd6iiXFdGSO1Ho5EdFjbt1Lz/mTN1Do8HzQwidurIFjbrcEFFnKuhoanqTRx/h4D89T5kz9V0QB5u0Njr1N4DvzfqRUWlCLXBUIdTUD/AIcWHp1cAf3cUrPJ/R5/C7Vu3V3T+tBRShG+EFB+59HH+Fx7dTP9yQ6lofwt/wDEq/NxUUVljfA0H7lon/BEXHbqYxYdrOFXpPk5o5MGkYuPxa2cfn4KKJyxq6Ci6n5OUA0+ayjzlWBzdbwVQ8ndHBnov/er86KiMq6GkWM1Do4M9FgSe3UxaZt1uASN1HQ/h2/mVd3e9FRayRS4RUgHUtCb08Znr1Z3n8/BI/UejyJpxjg+qIuMnfUKKJyR6NKKon3FQ/hiN/nK3zLovqSZIx7j7VFEqKXAqCP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9" y="1000490"/>
            <a:ext cx="4581017" cy="329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000490"/>
            <a:ext cx="5090271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11" y="3284984"/>
            <a:ext cx="4762347" cy="317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173" y="3675639"/>
            <a:ext cx="4041026" cy="305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16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1578" y="-15084"/>
            <a:ext cx="8229600" cy="968991"/>
          </a:xfrm>
        </p:spPr>
        <p:txBody>
          <a:bodyPr/>
          <a:lstStyle/>
          <a:p>
            <a:r>
              <a:rPr kumimoji="1" lang="ja-JP" altLang="en-US" dirty="0" smtClean="0"/>
              <a:t>バイオマス発電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43" y="953907"/>
            <a:ext cx="9175243" cy="5787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1907704" y="836712"/>
            <a:ext cx="2426568" cy="5904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272" y="953907"/>
            <a:ext cx="2431748" cy="593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020" y="953907"/>
            <a:ext cx="2377980" cy="593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94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4988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環境保全技術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5" y="1268760"/>
            <a:ext cx="6729406" cy="504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68760"/>
            <a:ext cx="3600400" cy="5021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475656" y="5301208"/>
            <a:ext cx="2241319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4400" dirty="0" smtClean="0"/>
              <a:t>ＥＭ団子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68122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/>
          <a:lstStyle/>
          <a:p>
            <a:r>
              <a:rPr kumimoji="1" lang="ja-JP" altLang="en-US" dirty="0" smtClean="0"/>
              <a:t>外来種の駆除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5703"/>
            <a:ext cx="8568952" cy="540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85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③　持続可能な社会と共生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0846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江戸時代の生活</a:t>
            </a:r>
            <a:endParaRPr kumimoji="1" lang="ja-JP" altLang="en-US" dirty="0"/>
          </a:p>
        </p:txBody>
      </p:sp>
      <p:pic>
        <p:nvPicPr>
          <p:cNvPr id="2052" name="Picture 4" descr="下肥の利用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4" t="12376" r="22291"/>
          <a:stretch/>
        </p:blipFill>
        <p:spPr bwMode="auto">
          <a:xfrm>
            <a:off x="0" y="764704"/>
            <a:ext cx="9144000" cy="675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38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3600" dirty="0" smtClean="0"/>
              <a:t>持続可能な社会と共生に向けて</a:t>
            </a:r>
            <a:r>
              <a:rPr kumimoji="1" lang="en-US" altLang="ja-JP" sz="3600" dirty="0" smtClean="0"/>
              <a:t/>
            </a:r>
            <a:br>
              <a:rPr kumimoji="1" lang="en-US" altLang="ja-JP" sz="3600" dirty="0" smtClean="0"/>
            </a:br>
            <a:r>
              <a:rPr kumimoji="1" lang="ja-JP" altLang="en-US" sz="3600" dirty="0" smtClean="0"/>
              <a:t>わたしたちにできることは何だろう</a:t>
            </a:r>
            <a:r>
              <a:rPr kumimoji="1" lang="en-US" altLang="ja-JP" sz="3600" dirty="0" smtClean="0"/>
              <a:t>?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7028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①　技術の進展と生活・産業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3568" y="1628800"/>
            <a:ext cx="7920880" cy="49685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dirty="0" smtClean="0"/>
              <a:t>家からどこかに行くときの交通手段について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・　近所のスーパーまで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　　徒歩、自転車、自動車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・　隣の市のデパート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　バス、自動車、電車、船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・　国内の遠いところ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　　新幹線、飛行機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・　海外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飛行機、船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2299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ja-JP" altLang="en-US" dirty="0"/>
              <a:t>生活の向上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7045" y="908720"/>
            <a:ext cx="822960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600" dirty="0" smtClean="0"/>
              <a:t>洗濯機の発達</a:t>
            </a:r>
            <a:endParaRPr kumimoji="1" lang="en-US" altLang="ja-JP" sz="3600" dirty="0" smtClean="0"/>
          </a:p>
          <a:p>
            <a:pPr marL="0" indent="0">
              <a:buNone/>
            </a:pPr>
            <a:endParaRPr lang="en-US" altLang="ja-JP" sz="3600" dirty="0"/>
          </a:p>
          <a:p>
            <a:pPr marL="0" indent="0">
              <a:buNone/>
            </a:pPr>
            <a:endParaRPr kumimoji="1" lang="en-US" altLang="ja-JP" sz="3600" dirty="0" smtClean="0"/>
          </a:p>
          <a:p>
            <a:pPr marL="0" indent="0">
              <a:buNone/>
            </a:pPr>
            <a:endParaRPr lang="en-US" altLang="ja-JP" sz="3600" dirty="0"/>
          </a:p>
          <a:p>
            <a:pPr marL="0" indent="0">
              <a:buNone/>
            </a:pPr>
            <a:endParaRPr kumimoji="1" lang="en-US" altLang="ja-JP" sz="3600" dirty="0" smtClean="0"/>
          </a:p>
          <a:p>
            <a:pPr marL="0" indent="0">
              <a:buNone/>
            </a:pPr>
            <a:endParaRPr lang="en-US" altLang="ja-JP" sz="3600" dirty="0"/>
          </a:p>
          <a:p>
            <a:pPr marL="0" indent="0">
              <a:buNone/>
            </a:pPr>
            <a:endParaRPr kumimoji="1" lang="en-US" altLang="ja-JP" sz="3600" dirty="0" smtClean="0"/>
          </a:p>
          <a:p>
            <a:pPr marL="0" indent="0">
              <a:buNone/>
            </a:pPr>
            <a:endParaRPr lang="en-US" altLang="ja-JP" sz="3600" dirty="0"/>
          </a:p>
          <a:p>
            <a:pPr marL="0" indent="0">
              <a:buNone/>
            </a:pPr>
            <a:endParaRPr kumimoji="1" lang="en-US" altLang="ja-JP" sz="3600" dirty="0" smtClean="0"/>
          </a:p>
          <a:p>
            <a:pPr marL="0" indent="0">
              <a:buNone/>
            </a:pPr>
            <a:endParaRPr lang="en-US" altLang="ja-JP" sz="3600" dirty="0"/>
          </a:p>
          <a:p>
            <a:pPr marL="0" indent="0">
              <a:buNone/>
            </a:pPr>
            <a:endParaRPr kumimoji="1" lang="en-US" altLang="ja-JP" sz="3600" dirty="0" smtClean="0"/>
          </a:p>
          <a:p>
            <a:pPr marL="0" indent="0">
              <a:buNone/>
            </a:pPr>
            <a:endParaRPr lang="en-US" altLang="ja-JP" sz="3600" dirty="0"/>
          </a:p>
          <a:p>
            <a:pPr marL="0" indent="0">
              <a:buNone/>
            </a:pPr>
            <a:endParaRPr kumimoji="1" lang="ja-JP" altLang="en-US" sz="3600" dirty="0"/>
          </a:p>
        </p:txBody>
      </p:sp>
      <p:sp>
        <p:nvSpPr>
          <p:cNvPr id="4" name="AutoShape 2" descr="data:image/jpeg;base64,/9j/4AAQSkZJRgABAQAAAQABAAD/2wCEAAkGBhQSEBUUExQWFRUWFxcYGBcYGBcUFxgXFxgVFxcXFxgXHCYeGBwkHBgUHy8gJCcpLCwsFR4xNTAqNSYsLCkBCQoKDgwOGg8PGiwkHyQsLCwsLCwsLCwsLCwpLCwsLCwsLCksLCwsLCwsLCwsLCwpLCksLCwsLCwpLCwsLCwsLP/AABEIAMIBAwMBIgACEQEDEQH/xAAcAAABBQEBAQAAAAAAAAAAAAADAAIEBQYBBwj/xABCEAABAgMEBwUGBQEHBQEAAAABAAIDESEEEjFBBQYiUWFxgRMykaGxQlJiwdHwB3KCkuGiFSMzY8LS8UNTsuLyFP/EABgBAAMBAQAAAAAAAAAAAAAAAAABAgME/8QAJBEBAQACAgICAgIDAAAAAAAAAAECERIhMUEDURNhMnEiI4H/2gAMAwEAAhEDEQA/ABlQtJ3hCeWgFwBLRxAmJ9QFMmhuE6SXJhdWOjKbxsCs9W1xn4T2vmnyUXRz3lu3R0hPKoLmzHA3QeqklHydZWFj/GGOahliI5Mks1uXE5rVwFHZZHkTumX3kiG40J4CB2wBkceKI0zQQgakQuApB6XQ2cGplxOvrqAEQlJOcEw0RQ4mlqeCuFADITS1ETSKoMEtTHsR5JhakNgFiG5qO4IbggA3UrqcSmo6MMtTCER5QyVQCKG5EKZEwpyTBhhic51LGNluq5/z9ExEfDAc+RneeT+1rGS8ihkrb5Nb0z+Pxs0SSSmkp2vTbkJt1ODk4tWYV8C/ffeoL7gw7wWw3jzMRSSEx8J3aE+xKGQNz7z2OPVpZ4Ixhq/l7u0fH40AUmsJMgMVIh2UuNFZWexhsq1NFGOFqrdAWLRsiC6RO7JWcCBM08dyLZdHkmswMuKtLNYyKXZcaAreYaZcldaNX4cQSLeoMnc5/wDIWf0jqvFhTdDnEbuFHjm3Pp4Ld9kRQ+n2D0XRCKnKSqxteXQ7WM8scj4IzYoOBWz0vq1CtBrsukTfaADTC8PaWK0rq3aLNMkXmU22zkJ12hi0+XFZ3H6adCXl0OUOziI72TLjRSnwA0bb2t61TmFRa6HpXgoz7bAb7TncgZeaa7S0LKG483SRw/Zzf0lLig/203KE3qSVxunf8pnmjhPs9ZfSwuppCijTIzhM806HpVhxhDo7+FPGfY1l9CuKGXBRrZbmSF0OYZiZ7wkceOE0eF2TsIpBlm2Xr9U58e/ZXc8w0uQnvUs6McRsOY/kf+VGiWV7e8w+von+OlyR3vqmF6JIFIwVOlbAe5MJRuwTXwUtHsAlchmbmzpWfQbR9EUwkKLCF114y2HCeBm6TBLjtSVYzeRZXUBawBrQDOk57y4l0+s1wqREgVO4U8KfJMdATyu8qMepEYuKSIYKSX/VNwBJOaFxjUUQ0tkjR4BJBBlIRARkZgOb1Bb6qYyDPknixTlMTIIcNwInWfUo7LK5xk2q31uRl4t0ZDFZAHgAPuZVxYNH7YLm1OAPqVP0PoUNF5wmTnl+n6q7h2cDDdKtfVV1E3aLCsoA3n7wQ3MI5Ka5nTiuBqOZcaBDqJHDdknGDLl6fVHZDTYldkdTuCm9q8IPZEzO/ZHzRGDPiT0aLqMRhLk3gM3LlydBnQflGJ6paPbO6e1KbaGzhRHQYgDKCdxxd7wGHMea8w0toWPZIl2PDug4PFWPy2XZ4YGR4L3Rta7yXdGiiZGs7YkMse1r2loBa4Ag3nTkQcVetljnxeAh4qnX5Ld6zfhe0lz7Ibpm4mE87MhLuOqQamhmOIXnNrgRIMQw4rXQ3tqWuoZHA8RxFFnxdGOW4lGKuB9VEZaN6Pf3Je1jhyKFGY5GDlNOCYkJzWSQ4Z+/BEDkb0K4aFHZpSI2QDyRuO16oDhMpjmIl76K4y+Vm3SzH/4jBzb9P5RW2FrxOG4HhmqWSNDJFQZEbjJXy++0fi+ukx0MtMiuGSLD0jeEog/UPmEo1kIF5pBbwS4SzeLO243WUDEFRbYxs2tPtOZLiWkxDhwZNSWPmVHjEGKBKZAc4cJyh+NXeaXx/wAu05+BWwdnj8010NSnBCeFna0kRDDSRjDSVaVppmBFES5tSJl6ZoMNyMFMuk2ekmy6XhGGXsN7E1MgBm5xwDQKk8MzRa/RFkhhl5rg8kCbgK9Bk3h6rAHRsPaJaNrvCt10q1bgVL0VpOJCOzMBrnNk412XETB3EXTXetsb5rOz09IgsJM8kXs1SaL1obEo7Zd4eI+i0DYzSAZznhJV5QGIKY6zyrgpFTgJcTRMdBrUz50HhilpW0cgnu0GZPyTDQSkeWbuJ3BSXtP0/wDVqZckZYzxGLjzOQT0lGcN/U7/AIQmuGORIr8LdylGFPAiYz9lvLihvgUwMshm47zwQQAM6e9TkwIgFQcib3JrcEx0LGZ/Mf8ASEng4HOruDRknKDXd0n4XH9xooGltDQbS3s4zA9s+RBuYtcKtPIqwNZDCe0Rua3ALkszuc89aDyQJdPJNYPwyiwtuzkxocgS3/qiZwAFHjlI8CsYXSJBmCCQRgQQZEEZHgvooNkOQhjrOaotY9TLPawXObciSdKIyjqO9oYPFTj0kjbbHP7eLw46nMcCpen9S7RYyS4X4c6RGAypiXCpZ1pxVS1RW8u06GMV1uBUaHGkEeFEooq4JNIk5ZivJDvrofRMrOzgE9rUIOqjQipq4exmKJYrWWHe04hI4FDkiWztOUl8p9psoLb7MD9+KrLPFBe6lW3QTxIMSX9TVLstouuumdw976otqsZa7gSfQADyWvKWWuS4XGyGB81xwQ3NKc1659tTSEk8CaSpTZM0I33neX0RRoge+fAKwCeFXGM91WjQs/b8v5XG6AkSe0xrgcwBv4TVqAngJ+OiqrOhj744U/lWNgtsaz1vB7RjkZDnintahW2JJjuSJ1ek5avlodEayQo7QWuFdxp44q3Dc/MYfuK+etedMxbLGgRIDrhLXlwydVoF4feK0Op340gkQ7RsGgmasPI5H7qujVjF7GG7vKni4ppgg8twoOpzUfR+mYUcAtMycpz8MlNLp/zXwAojyNozofKnRg6Zprgc519r2jwaMlKdTHzqejRguFu6hPV3QZI4ltCcwjATOTfd4uQbglPETrvcdw4Ka6GBSU/hGJ4uKE9kzMyvD2vZZy3lTx0raI6DjexNXcBk3mmvYZy94zdwaMApDjdG0KZb3He7cFwtoZmYxcRnuaEgAKkE0mS88ABs/JR4gN0/l83makvbPGhNXcGjAJl6ZE8zfPADAeiDAiAEkHMuH9KyultQbPFdeYOzcZUbRlWz7uVRlSq1rhSZ3Od+7BBdDIpuLApVMnlFv1NiQzR0swHDHiHD6Kqi6MisxaSN4qPJezPY1wuvAI3H4Xy9CqLSOrpFYdR7px70qb8vFPUyXPkyjzMFdc3ALVWrRbHEh7a55OHVVNp0I5tWG8PdND4/VL8f01/L9qwCqPBC72dZEFp3HFP7KQWdllbS7dmnXZoWalWZs0EG2ErKHCvwhPEU+Y8lHayqlWcSY6n3JXhKx+W9K50NMdDWos+hIRhsJBmWtntHGQmunQELcfErG4iZxkTDSWpOrkLc7xSRxHONKGp8kg1OktNoNOMup+/vBEQoIz3+mSeXJSinFyhaQM2OHBGixFDjREb9k8//ABHsBdAhxJdxxaeAeAR5tA/UvNivcbZYmWiBEgvNDNp3g4tdXoV4tpGxOgxXw4gk5hkd3AjgRIjgV2Y3fbHx0tNXtc7RYyLjrzPcJp0OS9m1P/F2FaAGPN10u66h6HNfPc01rqggyIwyTuKa+yLJb2vE2GY8PPFHD+nAU8SvmPVb8TrRZXAPJiMGftD6r2XVn8QoNqaCHAnOdSOF1Z3cGttoXTEhhuFB1dmhnoZZ4NH1QHRrwBbI88OgCGLdk4SPxYcw0KeStJJNJz65ng1RYkMg7NHZNNW83VoVIJz8zU/pGSY7cfDM/mRZsbAD5zvAitfjPA7k1zDUHOruAGSKQZ0lMZ5NrWW8yTSRLOWQzefop0No7q/qMyNzW4BM7Scp0JJeeQoPkpBhTnXi85SyaEKJDvY0vVPBg+qdNHe2lfc83Omk81PN48p/JOE58Cb3JrcEMmYnnJzv3UCk0LSNhZEBmJGeIxkRP5lZ616OfCym3ePmtZGbR3C76BRg6iW9VU8MbHs7XiRE/UclV2qwuZXFozzHNbO2aIB2mSa7d7JVTFsxnJ48cPDNa75TVOWzwyrmyKm2IURNJ2G7NwwNJbv4SswkAOCyuOq35coNBZtFHndZxNfvzXITaz4KJatIh0QMEt55DDxMugVS67Y53fTRQI8mgbgPREnmqmBaJqbDirEJd8riF2qSfYaBqFFfNwZvmTwaPqfmnlwAJNABNDgQjVzsXZbhkPvMlFMRz8kJz117SgxGFSQMeKq+0WhSYzCq+PAKVCDbY5hFsSpa/ZcORx5iaq9aNE2e2w5wnf37Wm6QHkuAE7jxLjQ5Eq40pDnZwDl/IPkQeipNEW0wHkymDQjAgZy4z9FvhlxnYuPLx5eXxWFpLSCCDIgiRBGIIOBTQvZ9LatWfSEO9MNeKNitAvA7ogzE8jxkV5hp7VePZHSiNmycmxG1Y7rkeBXTLvw5rLPKnR7JbHwnB8Nxa4YEfdUKS4mcep6n/jCYZDLRT4xUHmMufovXdF6egWlocHNnkRImo3nBfJ6stDawxrK6cJ5AzbMyP0WVw+lSvq9lmLO4aZgSLj1wROz3eAx6nJeV6mfi62IBDim673SaHkc16RZdKsijYd07o/lR/YsGfulOWQwHM5oWJmTzd8mo0SLPj5MHPegPOc+uDRyGaKDK03ey3MneU18Sc5mntnf8IXXCmJkcz3ncBuCC4GlKjutyHFyRk8TMjQuqfhYMlH7SbuDiDyY3fzRZiRBNJ7RzcdwQ4jTMikz3vhbk0FIBujbE/eM/vpJRiJ4I0aLXCiGGjJTpUoV+WNPveg2uEHCR6HdxUiM0ZrL62aaNmgyaSXxNiGJE7bgZHkMeks0T6UY8B02zDhMieRyKgWWxuvkV3zylkjaD0cIEBrXUAA5zUTTetDYQLYYDn8O63mc+S1tg99O6Z04yC26BNx7v1PALN6NtBdFLiSTmeJkfkPFVtptTiS95m4qToh11szi9xcfQeijLuHJrprrPGVjBeqCzRlZwIqxh1ahySj31xPaGqjum5rMZmZ5DLqZDqVLL1GsEOd559rD8onLxqeoUxqZmrhTwuhqlQfYCWCBFsQU2SY9NKmtlgaWyOB8jkfUHmvPNIwjAtBhu5cwatPkQvULSKLPab0Ey1sAJuxGE9nE90+67e0yw+acsnSox8O1PhOvMdI+o3EZhXFk1phvFyO2U8TK8w82nDzVHaIT4bzDituvHgRkQcwoUYIluN6bZY45ztb6U1DskebrPEEN2MgQ9hnXuzm3HIyG5ZLSeolqg17PtG+9D2x1HeHgrCHbokJ+xEc2csCQKTywzKv7FrrEZIPa1/EbDudKHwW8+XXlz34r6eYOZIyOIxGY5hckvYoulrDapduxs/wDMYJjk9v1Crov4e2GNWBEc3gx7Yg5ydM+a0x+SZM8sLPLy5ajVvX6PZSA4mIzidocjn1Vna/wqiCfZx2O4Pa5nmL3oqa06hWtpADGxJ02HtNa+9I5FO6vlMv09q1U/EKBagJu2uPeHRa4Qg8Ta4GeZ2v6RgvmOHqrbobrzYMRrhm0ifkVuNV9drfZnBlos8YjC+2G5x6hoPksuOlb29hDSCZzHE1ceQyTS3KWOWZ4u3BRtFayw4jdqbCeBaTzLqhGtlvgiY7QNHwmZ6lGgQYHYSJEx8Lcj1Q3QZUE+J4qmtcZhnciyFaNvV38kVusF1vvEYkyFOMkaCXFhKFGEs1W2/XJjJziQ28Abx8KlZy3a8tPdDnnjst+vkouoqS30077TdwdeG76FZ3TOmYLXh7yDEaCA27ee0GU5bp0rTJZu16xxogIvXRuZs+ePmqZ8SVd6XKems+O+1jpbWB8YiQLGjKZJOYvZdB5qliOklabTJRoNndGdITDcznLhzVSe6LZOoPZoRiGfsigPxZu5NEzzCnQXidMBIDgBgmxYgH92ygAkeA90eFV2zgzUW7SubKVawFWWNW0BZqqS1JFa0SyST0lvWskJDCUkkTs13sUUwl0MqidiiCCkAriHEh0Uns018I5JkrI7FkNKW19mj3sYbzUc8COM5jqFto0ErPae0YIkMtdSeB905HxS/s4jWiBAtsORNRgRRzTwOXIrC6c0RFsn+IJw50iAbP6vdPkjMjRbPEPsxG0c3J0sDxBGBWn0brU2IC1wnPFhrzkPaH3JPdx68xer6ea2qLORH39yUwOmAcj/AAtlbNTbHaKwiYDvglc6wzQdJLP6Q1OtMAUuxmZFhuu/Y7DoSteWGc6KWy9qp+SYWocWNdN14cx3uuBafA+qaLQjgrltOg6Sis7sR45OcB4TUqHp+OKiJWcySGuJ6kKp7SiXayKXGl/j7aGHrXH2ZubJuV0bVJbW8Z0lUDknu1riGpaz+ofNZ5sRdnRG7L5GsfpoRrjFGDWdbx+aHF1zjbmftd83KhL1ztE+08cVxF1otBpfAHBoUO0aRiRJ33ucNxNPDBQDEXDET1R0lzSdEooLrYBifqpFnskaL3IZl7ztkedfJTcFc4c+NRRnRC90mC8cKYDmVbt1dDaxn3vhbQfUptqtTIYu90ZQ29885d0I3J4Ty2gQNE1m4gyxPsN/3FMtdvDW3IdATV2Z5IVst7nyHdaPZGA+qBAh3iHEbIkQN5OH3uC0mPvJFvqJsKHJTLKFGBmrKxQVnlTWNjYrazNUSyQpKzgw1js6MGpI4ST6S3rWp0ly8utKpRTRGpocnEpEUk1ycCuIAEWGq212eYkVbkKPHhoN55p3RYeZOo9vdfvG53D0WMtdnLXEEScMvQj6r1rSujbwoJOGBWO0nowRNnuuwrS6fl6JctdXwvG/TO2XWOLDkDtt3OxHXPrNW9m1shRBI3mEb6fUSrwWb0tYokA/3jSBOjxVp65dVXwogLjuK1/HLNwssu3pn/6Icdga4siA5OaCD6qDavw4gxBehns/yvJH7XAgdJLBF5bVpI5EhT7PrJHh4PJ4En5FKY5zxS1Fnavw0tTaw3w3jiSwy8DPyUGNqXbWCsJp/K9vzkrGz6/RANoHoZ+slKbryHYulzYf5V8sp6Tr9srF0NaWd6C4fqhn/Uo5ZF/7bvI+i27NbIZ9tvgB6BdfrTD969+okeCj8l9wa/bDBkY/9J/Vsh5ySZZoxwZ0mD/4zWui62QRgwdGj6KDE1rvTuM+XpNVzzvjEtftTQdBWl2TWjeforGz6o5xYpPBuyPqo79ZXnAAeJUS1aZiml6XKif+y/orpo4Fhs8ETa0T34nxKBatY2jAjk3aPj3R5rLOik94k8yT6rl5E+LvunyixtGm3udIbIzOLj1y6KrMWbiT4+Sb2lZDaPD5qdY9EXSDGqcRDHq7gtP8cC7yDstkvbThs5DC+f8Ab6qTifup3/RGiRC808sOQ4KVZbEs7lfatFZLFNXlj0enWSx0VtZ4KxtM2BY1Nh2Y70SHDUqHDRoBiAkpQYkgmraV2aYSk1UYt5JINSS0HbyV5clvTQEgdeTCF0hcAQAY8FUGmdDh9cHDB3yO8LSADAIUSFNFhPObQ98LZiNoaTxYfHDkfNUtr1ZgxDeYOzd8JkD+g08F6ba9HBwIImN2Ky2kNWCCTCcW/CajpuUayx/jWkyl8vP7doWLDNW3m7xMHwP1KrHvE5Z7jQrbR+1h0c0jkZT8Td8yqy1x2PMol2c6CJDBJ9CtcflvuFcdeKzoIkmuYrWNomGcmDi17mDwwTf7FdKh8w4egWv5MUcarAAiDgpDtCxcrvUyQ/7Jjf5Y5uP0Vc8L7LuekOMnQnyU1ui3H2mHkHP9FIh6Ddy4kBvzJRc8Z1tOr5VDTVCiu4q/foiE0Tixeg2fT+EezWeGKwmBo98ibj+p38ovyz0ONZwWZ8u6QN7tnyNfJTLPoaYnFddaMhSfX75KytEdoo0iZxJqT8z6JjJznIl2Tn5flaO768VN+S2fRzGQ6FBawbDQ0ZE08sutUJ0IuONDic3fwpUKxlxmZuO84DkFZ2bRhxKy20QbJo/hRXVlsElKs9h4KfBsqkUKBZlLhQEeFZ1IhwEkmQoKOGJzWJxCZkAkuTSTC9EQojYiIwTT7gVAwRJrhiIhamRAUiLteKRirohprmBLYLtAk1+9BMMb017SE9BIEQJrnVUcFK6d6AMo8SzgpBh3pOYUBAtGiQ4GgIWd0hqo04At4Crf2mY8FrSwhCL0cYW68ytuqJHsMcB7pfCP9Jkq/wDssQz/AIcQcnXvVesugtOIUSNoyG7EI0fJ5cIssbx5/wDykLc0ZeM/k1ehx9WIR3jlJQI2pEM4PcOgU8N+T5sQ/ShOA8J/OSE+M52N48Jho8gT5rau1DblEP7f5ToeobBjEJRMZPRcmGbCIMwGt4yvu/c6aILJf7znPPP6LeM1MhDNSYOrUNuCfY2xFj0OcmyVnA0NvWtZopgRBY2omJbZ+DozgpsGwcFbCAAlJGjQ4VkUplmRLy7fKNAmw5JyG564Xp6AhKa8pl5Nc5LRnEpIfaJJBp7Idkch6BHJSSWhOprSkkpBz0IHBJJEKnMC44USSUmjPShpJKoHHY9PmhxTikkikDGcbp5Klhx3TG0cTmd6SS0x8UqlwnmlTgiNP30SSS9kcMFz78kkkAwFcnXokklCro+/NdKSSDMBXGJJJKhJp+SSSZOJz1xJIzZ/fgmEriSmqOCa7BJJP2RiSSSRP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42" y="1628800"/>
            <a:ext cx="2691763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57"/>
          <a:stretch/>
        </p:blipFill>
        <p:spPr bwMode="auto">
          <a:xfrm>
            <a:off x="2931705" y="863698"/>
            <a:ext cx="2520280" cy="3381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349" y="764704"/>
            <a:ext cx="2736304" cy="330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01931"/>
            <a:ext cx="2664296" cy="3538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01931"/>
            <a:ext cx="2597789" cy="346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2890042" y="5743283"/>
            <a:ext cx="3005951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4400" dirty="0" smtClean="0"/>
              <a:t>労力の軽減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40959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-30466"/>
            <a:ext cx="8229600" cy="778098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東京</a:t>
            </a:r>
            <a:r>
              <a:rPr kumimoji="1" lang="ja-JP" altLang="en-US" sz="3600" dirty="0" err="1" smtClean="0"/>
              <a:t>ー</a:t>
            </a:r>
            <a:r>
              <a:rPr kumimoji="1" lang="ja-JP" altLang="en-US" sz="3600" dirty="0" smtClean="0"/>
              <a:t>新大阪　</a:t>
            </a:r>
            <a:r>
              <a:rPr kumimoji="1" lang="en-US" altLang="ja-JP" sz="3600" dirty="0" smtClean="0"/>
              <a:t>550</a:t>
            </a:r>
            <a:r>
              <a:rPr kumimoji="1" lang="ja-JP" altLang="en-US" sz="3600" dirty="0" smtClean="0"/>
              <a:t>ｋｍ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dirty="0" smtClean="0"/>
              <a:t>時速</a:t>
            </a:r>
            <a:r>
              <a:rPr kumimoji="1" lang="en-US" altLang="ja-JP" dirty="0" smtClean="0"/>
              <a:t>10</a:t>
            </a:r>
            <a:r>
              <a:rPr kumimoji="1" lang="ja-JP" altLang="en-US" dirty="0" smtClean="0"/>
              <a:t>ｋｍで走った場合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 smtClean="0">
                <a:solidFill>
                  <a:srgbClr val="FF0000"/>
                </a:solidFill>
              </a:rPr>
              <a:t>55</a:t>
            </a:r>
            <a:r>
              <a:rPr lang="ja-JP" altLang="en-US" dirty="0" smtClean="0">
                <a:solidFill>
                  <a:srgbClr val="FF0000"/>
                </a:solidFill>
              </a:rPr>
              <a:t>時間</a:t>
            </a:r>
            <a:r>
              <a:rPr lang="en-US" altLang="ja-JP" dirty="0" smtClean="0">
                <a:solidFill>
                  <a:srgbClr val="FF0000"/>
                </a:solidFill>
              </a:rPr>
              <a:t>(2</a:t>
            </a:r>
            <a:r>
              <a:rPr lang="ja-JP" altLang="en-US" dirty="0" smtClean="0">
                <a:solidFill>
                  <a:srgbClr val="FF0000"/>
                </a:solidFill>
              </a:rPr>
              <a:t>日と</a:t>
            </a:r>
            <a:r>
              <a:rPr lang="en-US" altLang="ja-JP" dirty="0" smtClean="0">
                <a:solidFill>
                  <a:srgbClr val="FF0000"/>
                </a:solidFill>
              </a:rPr>
              <a:t>7</a:t>
            </a:r>
            <a:r>
              <a:rPr lang="ja-JP" altLang="en-US" dirty="0">
                <a:solidFill>
                  <a:srgbClr val="FF0000"/>
                </a:solidFill>
              </a:rPr>
              <a:t>時間</a:t>
            </a:r>
            <a:r>
              <a:rPr lang="en-US" altLang="ja-JP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kumimoji="1" lang="ja-JP" altLang="en-US" dirty="0" smtClean="0"/>
              <a:t>時速</a:t>
            </a:r>
            <a:r>
              <a:rPr kumimoji="1" lang="en-US" altLang="ja-JP" dirty="0" smtClean="0"/>
              <a:t>20</a:t>
            </a:r>
            <a:r>
              <a:rPr kumimoji="1" lang="ja-JP" altLang="en-US" dirty="0" smtClean="0"/>
              <a:t>ｋｍの自転車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 smtClean="0">
                <a:solidFill>
                  <a:srgbClr val="FF0000"/>
                </a:solidFill>
              </a:rPr>
              <a:t>27</a:t>
            </a:r>
            <a:r>
              <a:rPr lang="ja-JP" altLang="en-US" dirty="0" smtClean="0">
                <a:solidFill>
                  <a:srgbClr val="FF0000"/>
                </a:solidFill>
              </a:rPr>
              <a:t>時間</a:t>
            </a:r>
            <a:r>
              <a:rPr lang="en-US" altLang="ja-JP" dirty="0" smtClean="0">
                <a:solidFill>
                  <a:srgbClr val="FF0000"/>
                </a:solidFill>
              </a:rPr>
              <a:t>30</a:t>
            </a:r>
            <a:r>
              <a:rPr lang="ja-JP" altLang="en-US" dirty="0" smtClean="0">
                <a:solidFill>
                  <a:srgbClr val="FF0000"/>
                </a:solidFill>
              </a:rPr>
              <a:t>分</a:t>
            </a:r>
            <a:r>
              <a:rPr lang="en-US" altLang="ja-JP" dirty="0" smtClean="0">
                <a:solidFill>
                  <a:srgbClr val="FF0000"/>
                </a:solidFill>
              </a:rPr>
              <a:t>(1</a:t>
            </a:r>
            <a:r>
              <a:rPr lang="ja-JP" altLang="en-US" dirty="0" smtClean="0">
                <a:solidFill>
                  <a:srgbClr val="FF0000"/>
                </a:solidFill>
              </a:rPr>
              <a:t>日と</a:t>
            </a:r>
            <a:r>
              <a:rPr lang="en-US" altLang="ja-JP" dirty="0" smtClean="0">
                <a:solidFill>
                  <a:srgbClr val="FF0000"/>
                </a:solidFill>
              </a:rPr>
              <a:t>3</a:t>
            </a:r>
            <a:r>
              <a:rPr lang="ja-JP" altLang="en-US" dirty="0" smtClean="0">
                <a:solidFill>
                  <a:srgbClr val="FF0000"/>
                </a:solidFill>
              </a:rPr>
              <a:t>時間</a:t>
            </a:r>
            <a:r>
              <a:rPr lang="en-US" altLang="ja-JP" dirty="0" smtClean="0">
                <a:solidFill>
                  <a:srgbClr val="FF0000"/>
                </a:solidFill>
              </a:rPr>
              <a:t>30</a:t>
            </a:r>
            <a:r>
              <a:rPr lang="ja-JP" altLang="en-US" dirty="0" smtClean="0">
                <a:solidFill>
                  <a:srgbClr val="FF0000"/>
                </a:solidFill>
              </a:rPr>
              <a:t>分</a:t>
            </a:r>
            <a:r>
              <a:rPr lang="en-US" altLang="ja-JP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kumimoji="1" lang="ja-JP" altLang="en-US" dirty="0" smtClean="0"/>
              <a:t>時速</a:t>
            </a:r>
            <a:r>
              <a:rPr kumimoji="1" lang="en-US" altLang="ja-JP" dirty="0" smtClean="0"/>
              <a:t>100</a:t>
            </a:r>
            <a:r>
              <a:rPr kumimoji="1" lang="ja-JP" altLang="en-US" dirty="0" smtClean="0"/>
              <a:t>ｋｍで自動車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 smtClean="0">
                <a:solidFill>
                  <a:srgbClr val="FF0000"/>
                </a:solidFill>
              </a:rPr>
              <a:t>5</a:t>
            </a:r>
            <a:r>
              <a:rPr lang="ja-JP" altLang="en-US" dirty="0" smtClean="0">
                <a:solidFill>
                  <a:srgbClr val="FF0000"/>
                </a:solidFill>
              </a:rPr>
              <a:t>時間</a:t>
            </a:r>
            <a:r>
              <a:rPr lang="en-US" altLang="ja-JP" dirty="0" smtClean="0">
                <a:solidFill>
                  <a:srgbClr val="FF0000"/>
                </a:solidFill>
              </a:rPr>
              <a:t>30</a:t>
            </a:r>
            <a:r>
              <a:rPr lang="ja-JP" altLang="en-US" dirty="0" smtClean="0">
                <a:solidFill>
                  <a:srgbClr val="FF0000"/>
                </a:solidFill>
              </a:rPr>
              <a:t>分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dirty="0"/>
              <a:t>時速</a:t>
            </a:r>
            <a:r>
              <a:rPr kumimoji="1" lang="en-US" altLang="ja-JP" dirty="0"/>
              <a:t>300</a:t>
            </a:r>
            <a:r>
              <a:rPr kumimoji="1" lang="ja-JP" altLang="en-US" dirty="0" smtClean="0"/>
              <a:t>ｋｍで新幹線のぞみ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 smtClean="0">
                <a:solidFill>
                  <a:srgbClr val="FF0000"/>
                </a:solidFill>
              </a:rPr>
              <a:t>2</a:t>
            </a:r>
            <a:r>
              <a:rPr lang="ja-JP" altLang="en-US" dirty="0" smtClean="0">
                <a:solidFill>
                  <a:srgbClr val="FF0000"/>
                </a:solidFill>
              </a:rPr>
              <a:t>時間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dirty="0"/>
              <a:t>時速</a:t>
            </a:r>
            <a:r>
              <a:rPr kumimoji="1" lang="en-US" altLang="ja-JP" dirty="0" smtClean="0"/>
              <a:t>1000</a:t>
            </a:r>
            <a:r>
              <a:rPr kumimoji="1" lang="ja-JP" altLang="en-US" dirty="0" smtClean="0"/>
              <a:t>ｋｍでボーイング</a:t>
            </a:r>
            <a:r>
              <a:rPr kumimoji="1" lang="en-US" altLang="ja-JP" dirty="0" smtClean="0"/>
              <a:t>787</a:t>
            </a: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 smtClean="0">
                <a:solidFill>
                  <a:srgbClr val="FF0000"/>
                </a:solidFill>
              </a:rPr>
              <a:t>30</a:t>
            </a:r>
            <a:r>
              <a:rPr lang="ja-JP" altLang="en-US" dirty="0" smtClean="0">
                <a:solidFill>
                  <a:srgbClr val="FF0000"/>
                </a:solidFill>
              </a:rPr>
              <a:t>分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535344" y="671546"/>
            <a:ext cx="122396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213" y="134076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2" t="15270" r="17174" b="17760"/>
          <a:stretch/>
        </p:blipFill>
        <p:spPr bwMode="auto">
          <a:xfrm>
            <a:off x="4303802" y="3068960"/>
            <a:ext cx="202874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115" y="3742666"/>
            <a:ext cx="2406852" cy="152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307" y="5160486"/>
            <a:ext cx="2470438" cy="162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902154" y="5805264"/>
            <a:ext cx="3005951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4400" dirty="0" smtClean="0"/>
              <a:t>時間の短縮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92013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00" y="188640"/>
            <a:ext cx="8300664" cy="678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1545" y="13184"/>
            <a:ext cx="8229600" cy="782960"/>
          </a:xfrm>
        </p:spPr>
        <p:txBody>
          <a:bodyPr/>
          <a:lstStyle/>
          <a:p>
            <a:r>
              <a:rPr kumimoji="1" lang="ja-JP" altLang="en-US" dirty="0" smtClean="0"/>
              <a:t>産業の向上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72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4917" y="332656"/>
            <a:ext cx="8229600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 smtClean="0"/>
              <a:t>ちくわ作り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手作り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機械化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オートメーション化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大量生産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644" y="1628800"/>
            <a:ext cx="249381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41272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3" y="1628800"/>
            <a:ext cx="2961499" cy="1799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520042"/>
              </p:ext>
            </p:extLst>
          </p:nvPr>
        </p:nvGraphicFramePr>
        <p:xfrm>
          <a:off x="4703383" y="4509120"/>
          <a:ext cx="1596809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パッケージャー シェル オブジェクト" showAsIcon="1" r:id="rId6" imgW="2007000" imgH="723960" progId="Package">
                  <p:embed/>
                </p:oleObj>
              </mc:Choice>
              <mc:Fallback>
                <p:oleObj name="パッケージャー シェル オブジェクト" showAsIcon="1" r:id="rId6" imgW="2007000" imgH="7239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03383" y="4509120"/>
                        <a:ext cx="1596809" cy="576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82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手作業からコンピュータ処理へ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文書作成</a:t>
            </a:r>
            <a:endParaRPr kumimoji="1" lang="en-US" altLang="ja-JP" sz="3600" dirty="0" smtClean="0"/>
          </a:p>
          <a:p>
            <a:r>
              <a:rPr lang="ja-JP" altLang="en-US" sz="3600" dirty="0"/>
              <a:t>授業の</a:t>
            </a:r>
            <a:r>
              <a:rPr lang="ja-JP" altLang="en-US" sz="3600" dirty="0" smtClean="0"/>
              <a:t>教材作成</a:t>
            </a:r>
            <a:endParaRPr kumimoji="1" lang="en-US" altLang="ja-JP" sz="3600" dirty="0" smtClean="0"/>
          </a:p>
          <a:p>
            <a:r>
              <a:rPr lang="ja-JP" altLang="en-US" sz="3600" dirty="0"/>
              <a:t>複雑な計算</a:t>
            </a:r>
            <a:r>
              <a:rPr lang="ja-JP" altLang="en-US" sz="3600" dirty="0" smtClean="0"/>
              <a:t>処理</a:t>
            </a:r>
            <a:endParaRPr lang="en-US" altLang="ja-JP" sz="3600" dirty="0" smtClean="0"/>
          </a:p>
          <a:p>
            <a:r>
              <a:rPr kumimoji="1" lang="ja-JP" altLang="en-US" sz="3600" dirty="0"/>
              <a:t>商品</a:t>
            </a:r>
            <a:r>
              <a:rPr kumimoji="1" lang="ja-JP" altLang="en-US" sz="3600" dirty="0" smtClean="0"/>
              <a:t>管理</a:t>
            </a:r>
            <a:endParaRPr kumimoji="1" lang="en-US" altLang="ja-JP" sz="3600" dirty="0" smtClean="0"/>
          </a:p>
          <a:p>
            <a:r>
              <a:rPr lang="ja-JP" altLang="en-US" sz="3600" dirty="0"/>
              <a:t>設計図</a:t>
            </a:r>
            <a:r>
              <a:rPr lang="ja-JP" altLang="en-US" sz="3600" dirty="0" smtClean="0"/>
              <a:t>作成</a:t>
            </a:r>
            <a:endParaRPr lang="en-US" altLang="ja-JP" sz="3600" dirty="0" smtClean="0"/>
          </a:p>
          <a:p>
            <a:r>
              <a:rPr kumimoji="1" lang="ja-JP" altLang="en-US" sz="3600" dirty="0" smtClean="0"/>
              <a:t>マンガ作成</a:t>
            </a:r>
            <a:endParaRPr kumimoji="1" lang="ja-JP" alt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4422182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03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②　資源の有効利用と環境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8664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Autofit/>
          </a:bodyPr>
          <a:lstStyle/>
          <a:p>
            <a:r>
              <a:rPr kumimoji="1" lang="ja-JP" altLang="en-US" sz="3200" dirty="0" smtClean="0"/>
              <a:t>日本のエネルギー事情と環境の実態からの問題点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5" y="980728"/>
            <a:ext cx="11161239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58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111</Words>
  <Application>Microsoft Office PowerPoint</Application>
  <PresentationFormat>画面に合わせる (4:3)</PresentationFormat>
  <Paragraphs>64</Paragraphs>
  <Slides>17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9" baseType="lpstr">
      <vt:lpstr>Office ​​テーマ</vt:lpstr>
      <vt:lpstr>パッケージャー シェル オブジェクト</vt:lpstr>
      <vt:lpstr>２　技術とわたしたちの生活</vt:lpstr>
      <vt:lpstr>①　技術の進展と生活・産業</vt:lpstr>
      <vt:lpstr>生活の向上</vt:lpstr>
      <vt:lpstr>東京ー新大阪　550ｋｍ</vt:lpstr>
      <vt:lpstr>産業の向上</vt:lpstr>
      <vt:lpstr>PowerPoint プレゼンテーション</vt:lpstr>
      <vt:lpstr>手作業からコンピュータ処理へ</vt:lpstr>
      <vt:lpstr>②　資源の有効利用と環境</vt:lpstr>
      <vt:lpstr>日本のエネルギー事情と環境の実態からの問題点</vt:lpstr>
      <vt:lpstr>PowerPoint プレゼンテーション</vt:lpstr>
      <vt:lpstr>再生可能エネルギーと環境保全技術</vt:lpstr>
      <vt:lpstr>バイオマス発電</vt:lpstr>
      <vt:lpstr>環境保全技術</vt:lpstr>
      <vt:lpstr>外来種の駆除</vt:lpstr>
      <vt:lpstr>③　持続可能な社会と共生</vt:lpstr>
      <vt:lpstr>江戸時代の生活</vt:lpstr>
      <vt:lpstr>持続可能な社会と共生に向けて わたしたちにできることは何だろう?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teacher</dc:creator>
  <cp:lastModifiedBy>kajukun</cp:lastModifiedBy>
  <cp:revision>32</cp:revision>
  <dcterms:created xsi:type="dcterms:W3CDTF">2013-05-11T06:51:00Z</dcterms:created>
  <dcterms:modified xsi:type="dcterms:W3CDTF">2014-06-18T13:03:07Z</dcterms:modified>
</cp:coreProperties>
</file>