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80" r:id="rId16"/>
    <p:sldId id="270" r:id="rId17"/>
    <p:sldId id="269" r:id="rId18"/>
    <p:sldId id="271" r:id="rId19"/>
    <p:sldId id="272" r:id="rId20"/>
    <p:sldId id="275" r:id="rId21"/>
    <p:sldId id="276" r:id="rId22"/>
    <p:sldId id="277" r:id="rId23"/>
    <p:sldId id="281" r:id="rId24"/>
    <p:sldId id="278" r:id="rId25"/>
    <p:sldId id="279" r:id="rId26"/>
    <p:sldId id="282" r:id="rId27"/>
    <p:sldId id="283" r:id="rId2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59BD-FB23-4826-B309-F61EC00A56FC}" type="datetimeFigureOut">
              <a:rPr kumimoji="1" lang="ja-JP" altLang="en-US" smtClean="0"/>
              <a:t>2013/5/10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DCF3-8F35-49E4-ABF9-498451FE90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82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59BD-FB23-4826-B309-F61EC00A56FC}" type="datetimeFigureOut">
              <a:rPr kumimoji="1" lang="ja-JP" altLang="en-US" smtClean="0"/>
              <a:t>2013/5/10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DCF3-8F35-49E4-ABF9-498451FE90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40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59BD-FB23-4826-B309-F61EC00A56FC}" type="datetimeFigureOut">
              <a:rPr kumimoji="1" lang="ja-JP" altLang="en-US" smtClean="0"/>
              <a:t>2013/5/10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DCF3-8F35-49E4-ABF9-498451FE90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79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59BD-FB23-4826-B309-F61EC00A56FC}" type="datetimeFigureOut">
              <a:rPr kumimoji="1" lang="ja-JP" altLang="en-US" smtClean="0"/>
              <a:t>2013/5/10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DCF3-8F35-49E4-ABF9-498451FE90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11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59BD-FB23-4826-B309-F61EC00A56FC}" type="datetimeFigureOut">
              <a:rPr kumimoji="1" lang="ja-JP" altLang="en-US" smtClean="0"/>
              <a:t>2013/5/10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DCF3-8F35-49E4-ABF9-498451FE90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91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59BD-FB23-4826-B309-F61EC00A56FC}" type="datetimeFigureOut">
              <a:rPr kumimoji="1" lang="ja-JP" altLang="en-US" smtClean="0"/>
              <a:t>2013/5/10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DCF3-8F35-49E4-ABF9-498451FE90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85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59BD-FB23-4826-B309-F61EC00A56FC}" type="datetimeFigureOut">
              <a:rPr kumimoji="1" lang="ja-JP" altLang="en-US" smtClean="0"/>
              <a:t>2013/5/10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DCF3-8F35-49E4-ABF9-498451FE90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89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59BD-FB23-4826-B309-F61EC00A56FC}" type="datetimeFigureOut">
              <a:rPr kumimoji="1" lang="ja-JP" altLang="en-US" smtClean="0"/>
              <a:t>2013/5/10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DCF3-8F35-49E4-ABF9-498451FE90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61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59BD-FB23-4826-B309-F61EC00A56FC}" type="datetimeFigureOut">
              <a:rPr kumimoji="1" lang="ja-JP" altLang="en-US" smtClean="0"/>
              <a:t>2013/5/10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DCF3-8F35-49E4-ABF9-498451FE90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87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59BD-FB23-4826-B309-F61EC00A56FC}" type="datetimeFigureOut">
              <a:rPr kumimoji="1" lang="ja-JP" altLang="en-US" smtClean="0"/>
              <a:t>2013/5/10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DCF3-8F35-49E4-ABF9-498451FE90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6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59BD-FB23-4826-B309-F61EC00A56FC}" type="datetimeFigureOut">
              <a:rPr kumimoji="1" lang="ja-JP" altLang="en-US" smtClean="0"/>
              <a:t>2013/5/10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DCF3-8F35-49E4-ABF9-498451FE90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47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159BD-FB23-4826-B309-F61EC00A56FC}" type="datetimeFigureOut">
              <a:rPr kumimoji="1" lang="ja-JP" altLang="en-US" smtClean="0"/>
              <a:t>2013/5/10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CDCF3-8F35-49E4-ABF9-498451FE90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22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.jp/url?sa=i&amp;rct=j&amp;q=%E8%BA%AB%E8%BF%91%E3%81%AB%E3%81%82%E3%82%8B%E6%8A%80%E8%A1%93&amp;source=images&amp;cd=&amp;cad=rja&amp;docid=eflukBfH3SzcgM&amp;tbnid=HWhfG41azIsCoM:&amp;ved=0CAUQjRw&amp;url=http://www.teikoku-taping.com/technology/&amp;ei=azmLUfjsOYeGkgW2noCYBQ&amp;bvm=bv.46226182,d.dGI&amp;psig=AFQjCNGhs8ZuQUTHqsmqNGNx-SGt6HjHCQ&amp;ust=136816507915748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さあ、技術の扉を開こう</a:t>
            </a:r>
            <a:r>
              <a:rPr kumimoji="1" lang="en-US" altLang="ja-JP" dirty="0" smtClean="0"/>
              <a:t>!!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C:\Program Files\Microsoft Office\MEDIA\CAGCAT10\j021508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2" y="1971961"/>
            <a:ext cx="16605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eacher\AppData\Local\Microsoft\Windows\Temporary Internet Files\Content.IE5\DPDADRY1\MP90021607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992"/>
            <a:ext cx="3657600" cy="24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eacher\AppData\Local\Microsoft\Windows\Temporary Internet Files\Content.IE5\EJDYMF9W\MP90018276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29" y="64178"/>
            <a:ext cx="1813329" cy="13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eacher\AppData\Local\Microsoft\Windows\Temporary Internet Files\Content.IE5\DPDADRY1\MP90018277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14" y="6747"/>
            <a:ext cx="2246186" cy="148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eacher\AppData\Local\Microsoft\Windows\Temporary Internet Files\Content.IE5\9IPCJ38I\MC90041574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4461"/>
            <a:ext cx="2218933" cy="22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Program Files\Microsoft Office\MEDIA\CAGCAT10\j0216858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" y="5075477"/>
            <a:ext cx="3707904" cy="169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eacher\AppData\Local\Microsoft\Windows\Temporary Internet Files\Content.IE5\DPDADRY1\MC900434865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34" y="4572286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94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22854"/>
            <a:ext cx="8098476" cy="453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" y="0"/>
            <a:ext cx="508967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0951" y="2132856"/>
            <a:ext cx="619592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5400" dirty="0" smtClean="0"/>
              <a:t>欲求を実現する技術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22025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42" name="Picture 2" descr="http://t1.gstatic.com/images?q=tbn:ANd9GcTZEuKz-9KwAIGxt4rt9yy8xR2TR4qXPOnPrOFoFN-p69m9Cyz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73612"/>
            <a:ext cx="3692117" cy="587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8" r="56738"/>
          <a:stretch/>
        </p:blipFill>
        <p:spPr bwMode="auto">
          <a:xfrm>
            <a:off x="3155724" y="291480"/>
            <a:ext cx="2647907" cy="528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3" r="10313"/>
          <a:stretch/>
        </p:blipFill>
        <p:spPr bwMode="auto">
          <a:xfrm>
            <a:off x="5803631" y="0"/>
            <a:ext cx="3076667" cy="582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51520" y="5445223"/>
            <a:ext cx="2702984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重い</a:t>
            </a:r>
            <a:endParaRPr kumimoji="1" lang="en-US" altLang="ja-JP" sz="4000" dirty="0" smtClean="0"/>
          </a:p>
          <a:p>
            <a:r>
              <a:rPr lang="ja-JP" altLang="en-US" sz="4000" dirty="0" smtClean="0"/>
              <a:t>割れやすい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66606" y="5463730"/>
            <a:ext cx="1826141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軽い</a:t>
            </a:r>
            <a:endParaRPr kumimoji="1" lang="en-US" altLang="ja-JP" sz="4000" dirty="0" smtClean="0"/>
          </a:p>
          <a:p>
            <a:r>
              <a:rPr lang="ja-JP" altLang="en-US" sz="4000" dirty="0"/>
              <a:t>じょうぶ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23201" y="5473667"/>
            <a:ext cx="309571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処分しやすい</a:t>
            </a:r>
            <a:endParaRPr kumimoji="1" lang="ja-JP" altLang="en-US" sz="4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55501" y="2276872"/>
            <a:ext cx="684835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5400" dirty="0" smtClean="0"/>
              <a:t>生活を便利にする技術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83601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482" y="0"/>
            <a:ext cx="106112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491879" y="260648"/>
            <a:ext cx="2232249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726779" y="686178"/>
            <a:ext cx="2733653" cy="2598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755458" y="3284983"/>
            <a:ext cx="2733653" cy="2598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215306" y="4077072"/>
            <a:ext cx="2733653" cy="2598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84284" y="3438718"/>
            <a:ext cx="2733653" cy="2598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73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AutoShape 2" descr="data:image/jpeg;base64,/9j/4AAQSkZJRgABAQAAAQABAAD/2wCEAAkGBhQSEBUUEhQVFRQUFxUUFBgXGBUZGBgUFxUVFRYXFhcXHSYeGBkkGRQUIC8iIycpLCwsFx4xNTAqNSYrLCkBCQoKDgwOGg8PGi0kHBwsLCksLCksLCwpKSwsLCwsLCwsLCwsKSwpLCwsLCwsLCkpLCksLCwsLCksLCwpKSksLP/AABEIAMIBAwMBIgACEQEDEQH/xAAcAAABBQEBAQAAAAAAAAAAAAACAAEDBAUGBwj/xABHEAACAAMFBAYHBQcDBAEFAAABAgADEQQSITFRBSJBYRMycYGRoQYjQlJicrEUksHR8AcVM1OCsuGiwvEkY6PSQzREVHOT/8QAGgEAAwEBAQEAAAAAAAAAAAAAAAECAwQFBv/EAC8RAAICAQMCBAQGAwEAAAAAAAABAhEhAxIxQVEEE5HwImFxoRQyQoGx0WKi4QX/2gAMAwEAAhEDEQA/ANeYxqcTmeJ1hBjqfEwbrie0/WGux9iqo8ca8dT4mFeOp8TBXYe7BgAbx1PiYV46nxMFdh7sLAUDeOp8TCvHU+Jg7sK7BgAKnU+Jh6nU+Jg7sK7CwAFTqfEwqnU+Jg7sK7BgKAvHU+JhXjqfEwd2FdgwFAXjqfEw1TqfExJdhXYMAR3jqfEwrx1PiYO7Cuw8CAvHU+Jhrx1PiYkuw12DAAXjqfEw146nxMHdhXYeAIyx1PiYa+dT4mJCsNdh4AjvHU+Jhix1PiYMrDXYMAR3jqfEwJY6nxMSlYErDwBGXOp8TAlzqfExIVgSsGAIy51PiYEudT4mJCsCVgwBbsrm4MTx4nUwoKyruDv+phRyy5ZquCZ1xPafrCCwbDE9p+sILGieCQaQ92KVs29IldeYtRwG8fBa074yh+0Gy13ukUcCVBrzwJMQ9WK5ZSi3wjorsOFjLs/pbZHynoPmqv8AcBGpItUt+o6N8rKfoYFNPhiprke5CuxLdh6Q9wqIrkPdiSkPSFY6IrsK7El2HuwWFEV2FciW7CuwWFEVyGuxNdhrsFioiuw12JqQ1IdhRDdhXYluwrsFhRDdhXYkuwiIdhREVgSsTEQN2HYURFYa7Et2BIh2FERWBKxMRAkQWFEJECViYiAIh2FEREARExWBIgsKLNlG4O/6mFBWYbo7/qYUc7eS0jjtpensy8wlIq4kVbeOemXlHP2/bU6Z/FmuQfZBoPujCKVrnAO1MTebsGJjPeeWOB7T+UedLUb/ADM61FdETzbTwHhw74jVeJz/AFygUWn6BgwP1T8oyuy6EVHLygaKMjTsNPpEySycvOv0izLR6+zTmPqK5Q1GxNg2ba85P4c+YvIOaeBMbuzPTy0y+uRNHxDHxWkZlGPWky24YUqRyIre7M4H7OuFbOf6Wbwx48jGi3Lh/wAkPa+Ud3s/9och8JgaWfvL4jHyjo7Hb5c0Vlur/KQT3jMR5AZEv3Z6Y8j3Y5d/jCRZamqznQjVCKeFP1rGy1ZLmvWiHBdD2ikKkeZ2T0xnyqUnpOXSZn4mh8437B+0aU2E5GlnVSHXyxHnGq1V1I2M62kKkV7DtWTOFZUxX7Dj3rmItUjS7JoCkKkHSGpDsKBpDUgqQoLCgKQ1IOBVgcjXsx+kOxUNSBpBmGMOwoAiBIgzAmCwoGBIgzAmHY6ApAkQRMCYLFQJgSIIwJMFhQJgCIIwJh2FFyzdUd/1MKFZuqO/6mFGDeS0jwq1TiXaowvNWnHeMOk9cq07REtoG+2fWb6mImkg5iPJydZKCP0IV4caeBit9mAyvDsMXLOwVa0Y8KsVz0xOENPuDD6KWTQqa/K9fpEyypFM5g5jMdtQARAiaAAxQkHAHDMaENnyiX7YoIZpdK9VwDjrUXqNz49saLb8ichdHJwAnMAeZunt3qqf1lEiS0qaWg1Gt0kDxo4iMWtBnLK1FcmusOBpXDtHlBdOnV6N6j2d+8PlOfcfOLTXderJomRTQUtI/Whu4dhiYJNx9ZLNNQRh4VH0in0so43GOpuk0x9oUpnxEFKkycay2xrTB6GnutcrWK3fP/Zir3RZMubWlJLdwH67qiG+zMc5Eo10cfhn3eURBbPUYTARwoa+AUaZih5QQWT78zzx454V8jFWn1Xqv6FQTWZqgiSynVGH6/Wcadi9JrbJy6R1HszFvf6gb0Z12XwmzB2186kedO0wSsgyntXhWnhn+XfB9PtX/AOwsf7QkwFolPKOo3l/MecdDYdryZwrKmK/IHH7pxjy8zQc5+et090RGyITUTVB4EUB8o0U5L5+n9k0j1+9ApMLv0cpGmzOKpTd5ux3UHzHHgDHmB21aUQqlovKcMSLwHJjiO6Nm1ftGnTEWQl2wSMnMhSzE+0bw3hXlQ6kxlra84L4YlwgpPLOt21bbLZB/wBdN6abwskgkjkJrYFh810fCYyJVk2btP8AgM2zrWckyls3w0IU/wBN0/CYveimxrCBekOk6ZmWJBeut04r4V5xZ256GSLRU0uP7yjM/EuR+seDLxkt9ys9SPhFtwzh9uWDaezW9c00yq0Do19TpQuCAeTXTBbP9MZz9SaHIzV5NG/8Zr5R0Enbdv2aLk5Ra7L1Sr7wu6ByCVw4MCNItTvR6xW4MmzrQtkn1vtJBF16qDQkYsoxFFLKMd3OPQ0fGv6nHqeHr5GQnpdMHXlyz2O6HwmL+MWpPpYhzlzB8txx/oavlHLW3ZlqsDGXa0Kj2Jg6S69OAeW1Ce6utIaRb5cwVDq2oLNUdoeW1I9PT1oz4ZySg4nZj0jke05T50dfMikTytqSm6s2Wex1/OOMSaODL3PLH0uQRUNnQ9txvq7RtuZJ25MCTHL2S2TJYAWt3SjEU5UTDujWkbZVusCp51p9IqxF8mBJgS8VLTtSWnWYV0GJ8BCckuR0WyYAmMlfSWWTSjAcCaU+uEX5drVsj3HAwR1Iy4YNdzTsx3R3/UwoCyvujv8AqYUZvkDxa0ddsfabTUwNef0g7Qxvth7TfUwpaVzjzVk6hpMxfeJPYTTwEWUnaBue4xB5EUxhpe71cAcCMaEcK0+uYiSXu7yvMwG8tA1AdatRkyxpTUAxa3LAsEq2ugJSVgesplziCPxHbiOBOcH9ropuScD10MucR2g1y5mhGpziKUJbG9KMwP7mGOtwmtflOPzQ0tpTNVQyTB8SqpPI3dw8suzKKuQsE5te7uyarmyNLmmmpDVwHPA61gjbBQepvKOBVwydj1pTThyEVw8u91DKmD4gqk8a0XcPl2Q4tEsMaqJbjDrC6dQQBQf29gh3Lv79RYLJt4reMokZXwjAg6NvUY9p74EW9bp9UtK0rdNxjzW9unmIglbQlgmlxGyIvEo3LA0HmOyJrLtCWalQitjUesZW5UB8iDD3Puvf7hQT2wG76rHCgOdOBVy2XKJVti73q8utgKj51v0NNcDziFNpKVoJY1K3JrIx+HGqn9VGUSfvDEUlsSOFw31p7rHMDQjDTjDU/wDJCr5BrbRh6rPAYjEciX8jWC+2j+UcMMx4Hf3e+o5RENoYE3MOJuSwCeAdSad4p3wf7wao3MSMP4WXwtXHsNYpTXf7Cr5BG2Ll0TVAy5aUv/mOQgVtC/yicKjLLQb2PnC+2NncAunRBT5lA3e3KJPt0z3RrmKnmKJRhzz5xVr2hV7sbpk/kny/9vP6Q4mS/wCQfAf+0OLbNOQX73HvXPtx0MGJ085D+7/FO+h5mKVe0L3yV5iKSGWW6NqpANfvRr7N9LbdJoAxmr7s0A4fODe84pXJ+lO5+7iP1whFJ3FlHj/7frlGc9CGp+ZfYuOpKHDOwsv7SJLgpaZbyCRQsBfTHjlXyMNafROy2pQ9kmqGFKFWqKjIkdZTz8o5FrK7dZ08AfxMRy9kUN5ZhVhkybpB/pEcM/8AzM3ptr39Tqj418TVnaSPTG12QdBtCULXZ2w36M1OTnCZ2NjzERWj9n9jt4M/ZFo6KaBUyXLKV5A9dO+8vMRhp6T2qULs0y7TK4iaMafNn41ik9us7OJkh3ss5cQCxKg/BNTFe/xjn2a2k/iX7ou9Of5X6kdtnWqxzOitqTlPAi7iNRUFXHNTFuyWkTVvJfcdkgkduFR3x0Ng/aRfT7PtSSlqk/zFClx8RAwY/EpB7Yh2n+yyXPQ2nY88TF4yywDj4bxp92YAeZjs0vGNYkc09HsZgkn3G+5IghLPukd0ofRowjtF5DmVarOFdcCSrKRzZKE94wjWkurLeXoLuox/KPRhOM+DmlFx5LDjAipAPNB/vijOshHVK07Vr5GkW1mj30/oQH84mWYeHSHuVfqBCnpxnyCk0YhXXz/KJpFrZMsRocu7SNOdKBG+B2s5/DCOe2rMEvGXMlv8ONe4ioPfSOSenLTymapqR19g2qOjHXGfPiecNHMbM2nM6JfVj2v7jCjDz5F+Wjm7SDfemd5qeJgrPKZqgub3sqqqbwpjdJIqw0zPCsSTUo7fM39xhitYva+47I5DqWF55oU5kBKjnSmPjB2mSZbAkueKMJm6wyqpCDsIwIyIEWhbSQAejEz2XZJW+dHZlwf4sjxocSEj0jmy6qzVQ9ZQbnepUC62GY7DUYQUuv8AIDNs8Ot+SjOBiykuXTnukXl+IDDiBhWeXsczFwklJnG+Jl1+YZzRW5HA6g4GpP2swcGXaJj+0uL3lNcmFaXhyqD5A5yGat4SZof2rss3GHFstw5VAwxwu5FfAGSymzPYmJLlOMAzdEMdJiviO0Co4g8JBYrgCTTJSoqrr0ZNDx9WCHXsx58IqAu4COgLYBGaZKRhopJbeXkcuBGRZL6gy3Mq7U1VukN1srwurut2HGmNYfw9vsLJf6O6oEyct01uPL6SupFboDZ4qaEaiHm3Qg6Sa7rkropND7pvMK/KwB0NM6Rs0yUpN9SjDG6odCKkA7zCvJqYE0wNRDWeSSpMt3YkEOguqadlGvrxwxGgpWGmuiDJenvLK79+auQmALUHRsSa8moe0QbBaA3HmLWiur7wOlQgNeR7qRnSLIHFJV4sRRkLNVuO7cKhhXG6cdKxZTZBahWSFIzSYu6flaZn8pNdCYq2ugqLEy1opvFVFcA94g8xMS8K/jq0Cu0UxAErXAM6N3VJU9nlDyrDQ7plI2TS2Kd4Uy8QcMjRtCYMS1JK9KW1lkOWB43C9015YHk0WpSJpAjaRruoSRw6PeUDirlcuRy84Q2o9DQGg06MD+pVOHaKQ69EcukmEcN1Ji00O9eA8tBBdICQyoWA9oE3hXK+Fu+I8TF/F3FgYW+ZXjiDT1hxPJgCG7DjDG0zDxUU5saHQ5XD4CCa3hTdPQrWhwCsD8yMSQcOGI0ghtNjShfQBVYfccAAjDI1g3VzL+Ar5CSTNbLyQ/madowgvsswZsRXLCWPqMuyoiI2pjiakVzZgB2kKWuHmKQqt8I45FidDmt7tArFKSff7iosLYtZp7mP+wfrlBCwy+LM33j9TEKWV2FQWPCoC0PfTHvNYc2Ee2e287N9Cad9O2KVdvX2xfuGZclDkvfdBiRrRLIpdqNArH6CkKXIlrl/pUDzP5U7Yd7QgzAB+Jse4YfSNFjsSZ77OqfVq69pAHhU/SJrG1rsjibJZkYe1LwqNGBwYciKRb/eDeyD3KE8zT8YcPMY8B4sfw/GMZaOnM0WpKJ1Nk/aBZLegkbXkKGyWeoIodcN5P6SVPEARm7c/ZPOkj7Rs2Z9olHeF26Xu/KN2aPlx5Rjts5Sd/wbD/StIKyTbRZTesdomS+JFaL3g1U94jmfhZxzAtaqeGZh9J5yi60tQ6kg5jEfDmDyMVZu3Z7e3T5R+MdHb/TOXbBS32ZGmZC0WchJo4bymqTRyNBpSGm7YsEj/wCjkmYwWt+0UvVAqaJl4U7TB506+KxqC6GDYtg2m04hXZeLuaIOZZqCN3ZXoKjdebfp/LG52CYRRu4RozNmWq02Iz7QwW6guqAReaYQEqoNM3UdgEdRIsHRS0lqrXUUKpIOQyjmlr9Eax0+rKuz/RmzrLUdGuFfePE8S0KNWztujLj9YUZeZIvajw23yArkmZMZWLFSqqAd41oSxNQcCCKiI7MJLGjmYKjBmmVUNwvBUBu8wajPHKJncK7grellyXQGhzO8hIN1wONMcjUQrQ6JQrKVlat1iZhrTMEBgAwwqCMOYIJ6tvRmFle0SejYqZKAjW+2BxBBvlSCMQcjF2QvTD1CIswDGWqIb1B1pZulq6qT2VyD2fbVQEmKqqOqyy0vS8a7tRUrU1K15gg5xWr7QDQu7AiqlWdkZeDLTCmGgIoQaEUh7V2FbLNmeeAVmK/RtnUmWRzRmoAeWR4jIgH2Y0siYJyXa0Vw1TWlSrBLxDUzBrXHMYxHNImAmayy5oBN8lR0nJwDeD/FTHj70Q2GbdJuMZlcGVUeYGGjCgB8ajMEHGHuigpsvfZpMzJwsziqqbrH4L5W6x93LSmCwH2uT1JqzGu7oY3VdaYXaUN4fCThwIiKfYs3WU6JUD1jy0AYit03qngaDOg4wQbpSqtMkqQKBiJjE4YKztdXhQEmgrmBk/MXQNpP9tMkbstSjZG85U8DQ1F1qYZA6ihobCsWS/IuoVoSCssEYgA36a03gaahMK5hcS2KOZwoRfUXJWXIK2NDhXWDtVnAHSIomS69Zr7Mp4LMVmIVu6h4E4wrb4QUTzdsFxdnTSrZXgxIP/7EBx+YCuoaIhaL49YrtpMCkNlgGZqBx2muh4RZsirPF2UvRvwWWDQ8TS7vMOR3hwvYKHSxvQLPuXMbjNMlhhiamWSbzCtarQitcjjDTl9ApFea7XQJiA1AKMzCoXkUvFl4UOXCkFPB3RMZbvsuql8BwDFgSBpSo0GUWhZpctDem9NJJxCIxoeFS5QynIHCtfiEKVOlKpMlGmrm6TGypxMtACQPfVsON3KKz3EVnBBBd3oRuTAQVw1KqGw7ajThEsvZrPTcZjmH3pqNjxrep2+IETydpN/9uqLxaVcUsaaM1WenIhh5xBadoEglppoaXpc5iwPy3jiPAjgTnD2pc/cVlpdnlMzKkk+yWUowr7Nwll/WIygSktWulieNy6QKn3Gah76Y84ryJJNBLR2VsSrCiV+F5hWuHEY9sOkqqkB0oMkUGa4Ge6WuL23a9kNSS4+wNPqW0nrXdQlhhR2N/sBUKH7DjCa33aCqJXIAKDXmnXB5qYrCYpFRfmqBQguQVA/7aXQVFTxI1IixZle7WWAqZX5aqq9k0YDjmT96LUpdiaQ7THbNZhqPb3cORmUZl/pMAGOd5RTQM1ORLXbveCIPoFAF91oeC1ZCfhc0CH+o89IXTgMLqm98ZBfHiMArjzMVnqxBS7OWNAHbM0qRSvG7LAFOdGETpZQuZRK8FoSdcEqD3nwitPthAHSOqrmAcBh/2xip5qPGM2f6QIMEUudWwHgMW7cDDcoR5CmzcExRkC3bh4BSfqe6AnbXVMGcL8K5+C/ie+OZnW6dMza6DwGHjTE95iOXZQM8Yh+If6V6j8vuak/0iJwlJ3tj5DD6xRmzZkz+I5PLh4ZRHMnhcOOgh7LZJs9gqq1TkFBLEccM+/ARzz1W+XZoo1wJpwXAYngBnFuw7HnTqNdIS8iYA9dzdVSdSeAxjptl+gxkWyRJnqrX5bTpigk3FBdVDMMKll4YdseipY0CqtxbqMsxBSgVlDBSAMMLxPbHDreK2ujr0vDuasi2fsQy7FJlWjpWZpyM3DBPXUxU7oKqMaV8o059rkoo3py4hAA0sknPgyk5+YwhrPbGGF4jvMC20Znvse3e/urHCvE27Op+HaRryrCSAWdwaYi8w8tYUY6uWxOJJJPjyhR0fiF2MPw77nz/ADhMLMVlPS82JBC5n2jh5w1lR7xUvIQOQGDNeUHgx6O8VI10rwrGhaP+sLBqfalJVCf/AJ1BoENf/mAGB9sYdYC9lyNkzn6suYwGZCtdHaxoo8Y9Cm+WceCa1yTKcpMdlZTQhJaL4OSCQRQggGoIMFY+gmErMLXj1GmzGZA2kwIFKqfeBw44Yi/IsqvLEq0zZKFRSS5cOyf9txJDHoqk54qcRhUGpa9nypDlJhmsy8FVEU8QVd2YlSKEELQggiDagsrWhnlOU6NJbLgQEWo49ZrxyoQQca1EXjPNqAW9dn4ALeok3gAFrRJndRuR60tn25JcLLmSlAUXZcxy81pdTgGAuh5ee7d3akivVNW3W20SmKVKCgI6K6iMpyZTKADKRkamKSXYQ9isNolEm4VU7riaBLRhxVukKgjzBxFCKxYm7DlMC8uatFF55a3prpnWhUBXQe9ewrjqa8u0i0UWcaTQAEnZkgCgSdSpK8A+a8ail2t0EyTMxfo3Q531BBHEUJJ7QMYYjRl7Qs91UmibMC4K+4jIMcAovFkr7JYU4EY1U23PIIMpJQVwQrqpmK68RWcWGlVKgjiBFZwk8jopbvMJo4koShPAio3CTmAtNKZQaF0VkJlSw3WV26Zqg59HLBCsOYBzGsLeh0TzbS9pFJbMG4yLxunjWUtaEfARXS9wGz2jC7aCFU+0xAI5la3jhTECvzDdgZkhRKvh5k5PbC3ZKoSaAOihjQ8DgDrXCBsdqlkXVSXJeu7MC3q8naZfZfmWlOI4h23wgwNY5ZBLSBNdcQTcAQrxDu5uEdopyGUWPs5FZqmVLCkdRmnMh4dQhVxyLNyrEDWqcr9HPBmAmtx2LHKgaW2JBpky1BwzGEXf3HMl+tV+jUCpM03HUHCkyVQsQcsFKt5BpPqxfsQBUcEqXmviWQkSgeNVlyev2B68qYw0i1gj1ISQ+VAFAfsmNVgT7rMQdeETiTZmO6WMzDdHqpbNX2Ge8w4bpC8iMBDNtmrFWUSZmXSKhvgjCkwvWYebAhuTZQ9qCwplmaZUzl6Jx7bURSRw36Y8hh2CHmJLWnTl2bCjIKEcd53pf+6TzIiu3SMbs4GYKbsxTeYLXNZmTLXgxp8piMWyXJ3XmCanurUnHHA9VD3sK8DFbtvIqsvvb6UYIo92cu+1fiL4Xu5W7YCa7sQ8xqe7ODbpHEG9TwFDqpjE/fxWolIErgSasSOxsB4V5xVcTJhq7Ek8WJJiXrLoPYbEza8pK0q7e0Ewlt23h9FA0pFKZtmawogEteF2uFfiYk+BiCXZAOcWFWJ3Tlyx0kVlshJqxJP64xYSSBkIaZPAwzPADOKxnu5oopr/AJPCIuMfqPLLM20KueenGIpZeaaKCAcBTX9aQklKgo28ajDhU4d8a7bPcyy2CIPaOAPIaxEp2UkDsLYspp6pMmogqt9y1MCwBCmhAPOhjqdnW2ySJnRKHmBs5sl1vOrAUQjEk14jGtaUGXF2GbdDFL1+6QKIHqCLpBqd0G9StDnrSKyyXAvXSAtWxqDnd46HSOXUe510NIy28I9t2NtuXOJVJpdhQUZSHuitKk4sBU9bXONYrHg1kmuAZoJqKbwNCpwyNa6Zco029O7S8lpMxr6tSjGomLQgijLSuXGOefhpTymdOl4mKVNHsTGBvYR5v6OelCrKYzLRNv1CrLJJwINWvPu4UGGe9HVSvS2ytLuv0ymgBYBTU4VNMaViPwc0zX8VFmmu1D7K1HA6wor2a2WQqCJ8zjnL5mFHT5CRyvWZ4/P266u3RhJe82MuWitmfbIL+cW505toLUktakGTEnp1AzWuHTADEe2MRvA3sq1GX0rBSzm+1Ai0rvHItVvKLkvZk9SGMtZGRDWhwjDiCFcgnuQx3uUehyJMykRiaDE6LifBY2bOytLEm1G4FB6KYxF+XmbhQVdpRPClVJJXiGkt9moBMn2qZNE283/TpRGau+Gd7gDA57hzByIrQFtkp/Ds6fNNZpzfdF2X4qYW5vhDpEEiSrNdS/Nb3ZaEnxbH/TG1K2daXQSWWVLAJdRPdTNGBLBJYq+IxKhMSBhWBtW03nyi0p2QKPWyE9WgAzmIiUBTUYlew4YSXgajd4gjDHUHOHUn1FaRqFJKjfnTpvwylWTL+8+P/jixYZdnapkyqPdIZGuzmFDUTJF9QHalb0sipAqpGIUZFga2gsikzh1iook3+o7qTfJvm61VbCstt+aqspyl1muCDqCEBB+LCHsQWwdoPNwDMXQiqG8ShXVRgB2UBBwIBi7ZFNr3GqZ2SzFDNe5TwoPdMzHtVGK2JO0ZcxgAgL1qVmlCs5qUvUAuyp1Miahzg1eNHatpnXaF2aVW7dA6NVcZo8lAAjjQjmKjGGn0AnlbLezTKzJiSWGak9IxUjIy5YYFSCMGIBB0iyEs71MiWzzOMp2KKaDEyklku2NdwzK6XsaZllt4KiVPrcyQil+Xx3B7S1OKHDOhU4w9p2K0lhfdFXBldmu1BxBVAOk/01HGkVfcRak+lD06M7svICSBLZRWpuMN4ipNVYkHkcRX+zTJbB5TXgxoroDUk5q64kNTNWrX4hjAW/bUlgKqZs3G8+MtX0LqtWc/FVCeNTjGdN2xNIKqbinNZYug/NTFv6iYjzEuB7WzXtcmVS85WS/tJ1geaopJln4WoNCMoq2nbylQoTpCuTzMwAKXaKaFdAxanCmUZSWYnPCLMuyDt7YnfJ8D2pATrbNmihYlRkowUdijAdwhS7Hr5RbCQUCh3HYCSQMhB0gZk4LmacuPhFV7WzYKKfX/ABDclEKbLcyYFz7hx8IqNaWc0UU+v+IKVZaGrHHln3mLgk7pOQAJiHJsdFSVYgMWNTnQfiYs2WsxnUUAUcNa04Z8YvWPZz9EZmQCkknjhpxhvR+XSTPfiSFHhX6sIzlhDWSDYliLWqUrAEF75wGNAWIrphllHX+k0isnQA1PZiBTvpGD6IrfthJxuK5rjxur+JjrNsEdC9QDh4nh50iI8F9Tm9mSXFjnzQl+WHSXMpQNQgzBVjkA0tCKA9kZdpAMrdODtUAACg61PFjl+MPZ5SSxv3xXO6eytcaDXvhpVl6Wiqamp96oyFTyH48Yhr4hN4KE2SyDkcPCII6C3bIm2W4XdReyWU++VrgSp4HMV1Ea+zdiSJ6s05pySqgLMWVJd60q967Q0GoBjpg8GbRxETyLa6dVjTTh4R6tZ/QnZ72B7s+YZUtzMaf0VJqsKKy3KVK0K+PKMQ+iOyf/AM60c/8Apn/KKc4rkai3wZOzNsEylqo9rifeMKO42V+z2wtJVpdqnlTWhMqh6xrgRXOsKM/MiOmee23abzJbtZ26Lo6ifLkgSgVvUE4XACynAMDWhIOTYczfJOAxPefONuVs+dInGYSkghmIM5qEgkgjohV2UgkEXSCCRE9vsdmC9NK6SbLLXSino0lPSt1mYF2Q7xUlVJAoTUGN1SMzMsFuCgpO3pL0vrXeUjBXl6OKnkQSDgYmtHoxNQg0rLYBkmsRLlspyIZyMdVzBqKRENslP4Sy5POWtX//AKuSw7mESWPa4asu0FnlualmN90elOkSufCq+0BTMKQxD2VZclgwnEupqBIXI85k2nkrAxfnT5bq0yzSZaOtWmow6VgPflhty5qAoK59XLGt+z3lvdYgigZWB3HU9VkPEHsqMiAQRB7NkzLweVeqhreXAKdS5wHfSKoLI7VtF5hF9memV4kgfKuS90Xr32kUchZ3suTRZvwzK5Po+Ryb3oW0Xs+D3wrmvSS5IDLe1SYSFVToL105YYDObbIX+FLVPib1j+LC6P6VES5xQ0mTrslxW8pUAkEzKS1BGYq9KnkMYuT9uS1l0J6WbureAYIZYwMubeoZlB1WADLwYigHP2i1PMa87M7HixLHxOMKXZieUYvUcuClGi623nH8JVkj4BRu+YxL+BA5RRozGuJrmT+J4xZSygc4nVIFFvkfBWl2LU9wiykkDIUggIeLUUhWILBCIptoC9ukVXtbHLDszgc0gSLk6eFzz04xVe2McBgOWcRNIIzw+sHIlk4KO0xm5NjolNkFa1w8/P8AGLMmTwUUGv6zg7LYq0GLE5Aflxjq9k+i1d6bhT2R3dY9+Qh8AYuzNjNMNEFdWOQ/WgjoZmw0lSHJ3nIu1PAvRd0f1dsb0mUF3VAAGQApSKe2W3EFM5ksfdN//YYV9BmLt2Zcs8zQ7o76Ri7OF2wk+85P+oL/ALYu+lk09AK+03kIgnWCljlb1N0Me8FvxidTqKHKLPoJLxnPrdUd5Zj+EX/SKYxooydgBSgy4Y51qPCIfQ1LtmJ952PcoCj+2M7bm1Ak4girCl0GhAwreA1rGb7GiM+VIrMOFa4nhhlSvD/MNaLf0LeqapIa/lheZgQP6cOdYoWq3EdWoOIOtOMRooG+2PujU/lExi2ybVFoT2ABbGY2VcSBqdTHaejMhLK0t7UJjghzcW7gWW6K3jTJjXujL9ENglj083WqA8Tr2D9ZRu7ZOKjQE/gPpHTtTW0SdZOz9DNs2abOmyJSvLVl6Q37tc6Owu1AHU74vECtDXEEju10zEc/+y+zUNtn+6kuQvaxLt9UjoZzUUnlHn+KaUlGuEdvhrabvqBLQkYNxPDmYaAs1Lox148zDw0sEN5Pny0zN96D2mxOPtHuizsy3tLYki+jC5MRjRXQkErXgagEEYggEZRY2jsdpU6Ys0y5V126zXmO8cVVasQeBoBzim1tkp1Uaa3vTCVX7iGp737o9NyS5OGi1bdh0ZTJvzZcyplFVxIGavStHWoBFOIORERfZFT+LMRPhT1kz/SbqntZeyKdp2zNdbhakutbiURK63FoCeZqYpRm9XsVtNub6RKJYlpLDBWLK06jspI3rqiiqDgSpvCoBjMte0Zk2l9yQMgeqPlUbq9wiNLOeyJ0s4HOI+KQ8IrKhMTpZdTE4SDAilALBlywMhEgWGrBRokIaCiGZaAOcVntBPIQnNIKsuNaFXM9wz/xFebbS2AF0cs/GBk2QnHIan8Ne6CLKuWJ14Rm5NlVQUyyDAg0FNaw6zQvVGOvHu0h0ks+LZRKtjYsblaC5ewrm1Kk8MSIPoISWWuL+H5mLUpRUDIchkOyOltXol0VndnN6YBWg6o17Y5cJVgK0r+sYqwO1sz2aziiMpY13iRXEYVPAchE0vbQWgageqq3EdUFssyCRgI5CZbJcqZKbpOluspfBqUBBIBfMUBx5RanW0TSWy3b9cBvA3mu99Tr3RzTcm0B3ko148u/PujL2pMBKEMpUFmO8DiEuH+8eMY9m2+XKpMXdAAcitH90uTwzJHEVzyi1tTaAWeqFFqZTKACKC8Rjl8GUW54sLwYHpfOqstRxqfH/mB27bCFEsZBQv0H4RRtSkzMFBAoTgCBU1z144RQ2jbCzHE8/wAoTluKidQNtLZrHKUUMxkvAaXiWq3jHJTpjOxZiSxxJhlBY44nAeGAiwLNqRqeQ1MNK2O8F/aEmUACRvUBcg8aacWP+Ym9HNitapt5hSWtK9nBRzMULFY2tM1ZaDCuFfNmj03Z9gWRKVEyAxPEniTzjVYI5J1QAAAUAFABkB/wIxdpPWYeVB+vONyOW2nNpfOfWIOtcB5mKj3Gz0f0HkXNlK3G0Tpk3+kG4v8AaIsW6ZRe0/r8IvCy9DZrNI/lSJYPzEAt5xjbTm7wGgr4/wCBHk6r3arPQ01t0vqWrO26O/6worWSYCgz48eZhRsZnz1aj6x/mb+4wKSychFufJAdvmb+4wgsdaizjsiWzamJlUDIQQWHjRRSFYqQ4hQooQ4hxELzwOf61iFp5PIQnJIdFt5yrmanQfiYrTbUW5DQQp9moRSpg+iVc8TpGbbYyKXJJy8Yloq54nyhjMZsBl5RNLsgGeJ8oSQFadPY55cIrsY0rXJJZaCvLuEU50qjkc4iTzQ6xZ3GxPRF5gUzdxaDD2iKeQ5mFtPZshbX0aMUYGzKqVNHBarVHE41x5R2yYYfrD9f8Rytpeu0VUyq+ukETCMrsupFac/KNWxA+nG0qzQi1F2pOOd6OPmCNr0kr9pmV18oxpkNcAytPUnsApU18o09kBZiMjEKwoUB40BqATkSQM+PaYyZinPHv/WUBiDmaHPn+eIjOQjo9n7SKg0IOIDKciBUCo441w58IVo2yVmzHdRfWUVSq9UsFCmh5MYobPtClySSiimABNThXq0IrjllFXaj3pzG9eDHA44hRQZ48OMQ84GKdtRnUAgFQSSAAKniTzoB4QFoRWuspJLDjwIwofL9YRFY5t01Arjkcj28ot7oJu8caZ0rwgUc4EiOTLpwxOWURzGLsETGpxp7TaDlpD2qdTdHWPWOg90fjHY+hXo3cUT5g3j/AAweA948zwjeqwHJqejWwRZpeOMxgL50HBR+s41/+IciEiEkAZkwFGjsXYi2i9fmdGoFKi7Uk6XuUXW/Z/ZsL9pmMAQ1CZfA1pnlyiilldRTdguhf4Yl54YzrLdLM12dSt0nDEZDDh2Rx20XrOYVGBpVTphxixZJ8yQxKsLp6yE4HmNDziG3WQ1vDH8zrHFq6cYO11OqGo5Kn0LNmmboqdeHMw0Q2WawQC9rxOp5QoLEclN2RJvN6mVmfYTU8oEbIk/yZX3E/KFCjtOQf90Sf5Mr7iflDfuiT/JlfcT8oUKAB/3RJ/kyvuL+UBN2TJw9TK+4v5Q0KEwIhseRX+DK+4n5Q42PI/kyvuJ+UKFEAW5myZNP4MrIewug5RUOx5H8mV9xPyhQopgXhsiTRfUysvcX8oX7pk/yZf3F/KFChgXX2TJuL6mV1m9hdE5RkPsiR0n8GV1vcTXshQoy/UynwektZEx3FzPsjhlGNbbDL6StxK3q9UZ9H2Q0KNCTAmbMlE1MqWT8i/lEL7Jk/wAqX9xfyhQooCKdsmTQ+plfcXXsiNNkSDerJlHL2E17IUKIYBSdkycPUyvuL+URfuiRQeplZe4n5Q8KJ6gN+55H8mV9xPyjR2JsyUJmEqWKh60Rcd054QoUUgKNj2PIvr6mV1h7Ca9keimxS/cT7ohQopAD9jT3Ez90QyWNPcX7ohQoAJksie4vgIlFkT3F+6IUKAAJ1jSnUX7ohS7KnR9VfAQoUZ6nBcOQ5FjS71F4+yNTDwoUQkqG27P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20" y="147638"/>
            <a:ext cx="5193928" cy="389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61796"/>
            <a:ext cx="8088890" cy="323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976144" y="2716843"/>
            <a:ext cx="691567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5400" dirty="0" smtClean="0"/>
              <a:t>資源や環境を守る技術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0819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8434" name="Picture 2" descr="http://www.teikoku-taping.com/wp/wp-content/themes/teikoku-taping.com/images/technology/technology_img0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7"/>
          <a:stretch/>
        </p:blipFill>
        <p:spPr bwMode="auto">
          <a:xfrm>
            <a:off x="-35525" y="298017"/>
            <a:ext cx="9232027" cy="655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4"/>
          <p:cNvSpPr txBox="1">
            <a:spLocks noGrp="1"/>
          </p:cNvSpPr>
          <p:nvPr>
            <p:ph type="title"/>
          </p:nvPr>
        </p:nvSpPr>
        <p:spPr>
          <a:xfrm>
            <a:off x="4139952" y="188640"/>
            <a:ext cx="364394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身近にある技術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944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タイトル 4"/>
          <p:cNvSpPr txBox="1">
            <a:spLocks/>
          </p:cNvSpPr>
          <p:nvPr/>
        </p:nvSpPr>
        <p:spPr>
          <a:xfrm>
            <a:off x="1692508" y="2347368"/>
            <a:ext cx="568456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5400" dirty="0" smtClean="0">
                <a:ea typeface="ＤＦ平成明朝体W7" pitchFamily="1" charset="-128"/>
              </a:rPr>
              <a:t>先人の技術に学ぶ</a:t>
            </a:r>
            <a:endParaRPr lang="ja-JP" altLang="en-US" sz="5400" dirty="0">
              <a:ea typeface="ＤＦ平成明朝体W7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604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" y="908720"/>
            <a:ext cx="903100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8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AutoShape 2" descr="data:image/jpeg;base64,/9j/4AAQSkZJRgABAQAAAQABAAD/2wCEAAkGBhQQEBQUEBQUFBQWFBUVFBQVFBQVFRUUFRQVFRQUFBQYHCYeFxokGRUUIC8gJCcpLSwsFh4xNTAqNSYrLCkBCQoKDgwOGg8PGikfHCQpLCksKSwpKSwsKSkpKSksKSwsKSwpLCkpKSksLCksKSwsLCwpLCksLCwsLCksLCwsLP/AABEIAQMAwgMBIgACEQEDEQH/xAAcAAABBQEBAQAAAAAAAAAAAAACAAEDBQYEBwj/xABIEAACAQIEAgcEBgcFBgcAAAABAhEAAwQSITEFQQYTIlFhcZEHMoGhI0JSkrHRFBVicoLB4RYzU6LSJENjwvDxNFRzg6Oy4v/EABgBAAMBAQAAAAAAAAAAAAAAAAABAgME/8QAJREBAQACAQQCAwEAAwAAAAAAAAECERIDITFRE0EyYaHwFCKB/9oADAMBAAIRAxEAPwD1FkqMpXSSKEpXVK5bi5ooSK6ClCUq9p0gy0slSlKAinstIytMVqQimplpFlpZKkpU9jSLLTFKlimNGy0hNugKVOaE09lpAVoctTlaArVSp0iIpoqQihNUWkZFNlozQmmRopjTk0xNMgxTFaKaaaZBy0qKlQbQZqQuUJoSK49OraXrKfNXPSzUcRyTxQkVH1lP1tGqNmagiiLUJqoVNFMTTmhNUkxNMTSpiaZFTGlTE0AjQE05NCTTiTE0NOaaqIxFARR01USMimIozTRTIBFNFGRTUEHLSp6VML40JoyKE1xx0gpooiKYiqACKGpDQkU0hppoiKGKZFNKaVCRQCNCxp6C84VWJIACmSSAAIMkk7DxphBgbwdJXbPcHkRcYGp6pOi7rF5VcOFuuZEj3ncjf+VXdThd4w8pqmIoSKOmIrRAIpiKOKYimAEUJqQihIpkAimoyKaKZApjRRTEUyBT0UUqNkviKE0VMa43UCmiiNNFMANMaI01UQCKYijpqZApqOKaKZAqHGA9W8TOUxlUM0xplVtCe4HSuiK5eJAdTcnLGRpzsUWI1zONVHeRRfAnlnehbEviQZ0ubEjTVvqwMp8PCPqmtTFY/oNfBv4oKV0aYVmfSRqGI7Q135+tbKKjp/jFdT8qCKGKkimitEI6aKMihimWgxQxRxTEUyARTEUcUxFUEZFMRUkUMUyDFNRRSoSvKY0RFNXI6gxQmjimiggEUJFHTRVbAIpoo4piKZAilFFFNFA0GK5OKPlsuduydcufL3HJu2vIb121DjbJa26glSVIlfeEjdfGi+BPLE9DcQf0zEjtMCSR2GRdRaMwx7Gn1d9wZha3EVjOhuE/27FvluiIGa4ILZwDBEDXsZvjsJM7WKnpfjFdT8qCKajimitWegRTZaOmoIBFCRUhFMRTAIoSKkIoYpkAimijIpiKeyRxT0VKnsaXUU0UUU1cjoBFKjimIoAIpoo4popjQIpiKky0stGy0hilFPeuqglyFHexA/Gs9xfpvYsaA5m8Z+SDtt6AeNFzk8nMLfC+NUPFek9m2JzkgGOy0B2JgKpALtEH3NPGsF0i9opYe8D+zEgd3YByg+JLVhsb0iu3WJkyZBbUuR+99UeAgVhnnc5qdm+PTmN3k1mI4/ct4t71gi0zwMkqGKkAjfMjyAphtZPPevVeE8es4kfRt2o1tt2bg/h5+YkV853nadFiVSVHaEZQMx84n41b8L6Wm2ArqGA2mTHjM5gR4MPmaeGVxhZYTJ9DRTRXlnBfatlMXCSv/ElhHhdUZh/EredbnhfTHDX1BDhP3iCv31JX1I8q3nUlYXCxcxTRRKQRI1HeNR60qvaARTRRkU0UyARTZaOKUUyREU0VJFMRT2EcUqkilRstLfLTRUpFNlrk26tIiKYipStMUp7LSKmipClNlp7LSu4vxIYe2XKlgNwCAfhOh8przDiHtTcM2V2Akws25UToJtqSdI3Ir125aDAgj1AP41VcT6J4XEqFxFlLhAAzkRc0ETnEGanKW/a8bJ9PDOKdO7t06ZjPMsfxBzfOs/cx1y4YYwCdYEDxJHOvWuOex60lt7lm8wCK7lGUEFVBbKCsEaCJ1rGcU6AYrDKjG11ivGU2zn96MoK7j3lG2+lZ8eP015bZZkGuUZo0nXXuMcqfDWC8gAk6mFWdhqe4ehq74ZwoFxNsv+wA3cRB2gayYB90VZ4Dh4sMZOUmMyIcz5TqQ7t2bYgCSRNRc5Gkwqgx3DerbQNHVhj2V0A5kaeGxETVXOpEAyTuDOp8dfnWs4tiUuMSrhSVAlJe2UK+64jNsQJA5HQbVVPw1kRma2LitEXVJZRrO4JAmIIJB1pyps9KW5GkaHu/nNHhsY9tgyyCPMT5kV14bhNy7PVWnfUTkViBMxOkDnz5VsuG+ye6b1q1iXW11qO65IuMBbyllJ0AJzjYnY1praLZGewPTfEWjIPpKHT9pCCfjNbzof0+v3XCG1cuB2UB7lxiq8oDdXruDGp28603BfZfgsMZKG80DW9lYAiZIUADXTedvOdOuGAIgRAKgDQAMVJEDT6oq8cNM8spfoI1pRR5aRFbbY6RxTRRkUxFMtAimijIpop7ToEUqOKVA0uYpRTopAAJkwJO0nviniuR1aBFIijy0slGxpERSipMtCy91PY0jIA3j1rmv4+0nv3LY8C6g+kzWD6Y4LiN5yFtC9btyyQtkv2gROXOpM5T9WNNhy814vxTFWzkuW7lo/ZZSnyUL/Oo51XGPZekPS/CLau2+tBdrbqAqsTLKQNNCRryrE9K+n1m/aW11QhIys7kNoACQiaiYiDFeaXMTebQnzC6D4hd6C5YgD3iSBJykAHuHfSu75VJJ4X2L6WsRFuQu0D6NI7iAczDTm1Ut7iLvALdnU5VEKP4RA+NK0WbKirrEaDUmYBLHfUx6VKvDnF3IynNylZJ8p0iJM0akVu1FirkmZk5EjLpAChQD3GBrHOjw2Oa2023IP2kZlPxIgnbnR3sEwVpWAFg6q/Ls6bgzzFQ/q9wnWFCFOg+rqQYIB5aUbhaq1tdITmU37du9l2zrlMb6lIkazqDW2w/tat3MRZuXrTILa3FORg89YqjbSIK15ZcfMZ7gI5cu6ecUVxZMrpO4IG/hHLaqnYrJXv+C9pWBu/70qe5kb/lBqxXpbgyP/E2R5uFPo0Gvm3qWnf4ePxrYcH9m/Er4BCm0hEzebKI/c1b5VcyrO4SPdbbhgGUyCAQRzBEgj4URWs50I4JiMPbP6RfN7XKpz3GUZGKMqq0BdV3j5Vp4q5UaQlaYrU0UxWntOkJWhipytMVp7LSGKVS5aVPY0t4pZajzU+euV0bgslLLTC5T56D7Gy0xSjzU1y8qgsxCqNSSQAB3knajZ6B1WswJgAnnAmB8z6muLinA7OKCjEW1uhCWUNJAJEExsdO+jvcfwye9fsj/wBxD8gar8R04wqe6z3P3LbR95sq/OlyHFx8R9m+BvA/QC2ftWSbZHwHZ9RXlvSvoVbw910s3C2QEsHvYcuZ93IkqZiZBE7ETNb/ABvtWtjS0i8/efOfiloGPvVg+P8ATZL943LpDNAUKciqq6EgKoZ9SBv8qjLL0vHH2oLPDWVka2qq4EyQ1wzr2suiz+Xxq0/VjZlbF3So099ve1+raXVtTttpVXiOmhA+jGXuKqF56dpszegFVFzjzliRpPvHXMfAuxLHviaz45Xy054zw0HFMFaZj1bKp0AVgqGANCrDTUQYJB7Q0qsxWHuoMjFgpHuuJB8RMeG1ceLu9vsndUOVmGwQD62hmJjlNHgukNy0IR2CnQrMqd90Mqdzy5mtdI2mwfCg7orMlsHRmbMoHfMK34d29eqez32f4K9hxduot5wcpIuXGtkwDOUqneNO0PGvNLfSBZHW2bc6dpM1lvObZynzy8vOtBwb2j3cIgSxdfINrd9VvIojZGBVlXQaDTU/Fzacnt1jgti2mRLNpU5qLaBT5iNfjXSbQrzDAe2r/GsI3ebV3KfuXB/zVoMJ7V8E47ZvW/37RYetstVIa1rFCbFVGC6dYK86JbxCs7sFVMtwMWOwgrV5NPdLUc7WaA2q65pop8qOLjNumyV2FKA2qfJPFzZKVdHV0qfIuKWKVFFNFZ7Vo1KnilFPZ6NWV6ZYTGXAq4V0C3Ow6uVyHMCMsROsa7jWtXFMVpXuJ2eHcV6PcVsAxh2ZRrNjq2HdsqlqwuL4recnOdtCGlj3fXJA9K+rK5rHC7KLkS1aVOarbQKfMAQanjFcq+URdZzFx2jXvI20AHoKBLak7GARI8K+helvQPAFTfuWCCIzC1dSwCBOsNCZvQnxry/iXAEsYo9Wqm2VZkR7lq6FBMBW6tmltTvHeaWV0vGbZnC4R7+YWlgLrExoTAA8dDz5UWC4Xca4U1QgEnsxAA7zqNYHxqxwyXbeYWSiAmSQGLHu3irHA4Jmc5szydJBga7kLqdPPasr1NNZ07VHhMC5DRKwo5gh45QdCYmuXC8Me9sAAJGaAJ8yNSfWrzFYfqnZSqnY7MI079I/pVcGdfccjfx7t4qpamyK3EQCVy9qdNQeUEGRrrUanskGRG3nMGfhNXGFBJc3CssIJKkz4Hu8xWt6D8CwhFsYhcPee8QFS5inRrXa/wANEks06dqDA92rlRZp51bsOTC5ieQAk/ACrfhPRfG4i71Vi05uBcxB+jIWQMxzRAkj1r6W4ZwaxhVyYe0lpe5Fgz3ltyfM12lqpLxHB+x/Hqhu3cSlkoC8KXuMMoJMFI105H+vrPR3g7YWwtu4+dhOZsztmM+8WczMAeHdVpNImgtGiminLUpoGgmmoiaamNGpqelQSWlXlGC9tzAf7RhdtCbbx/lafxq/wntgwL+911v963IB7pUn8KQbelWat+0jh7CRiF8ilwH0y1oMJilu20uJqrqrqSCJVgCDB20NBpTQG+v2l8dRp51xcdN8WWOFE3B7oldT3HMIjbmK8r4lwTH5jebBi4bhLlreS7OYZpyK8azyqblo5HqeK6RYa179+0PDOpP3RJqsxHT3Dj+7Fy4fBcg9Xj8K8X4l0mv2Tley9k8g1kWvQtPd3VT4jpdebYmP3yB6IFqeVVqPZON9LHxFpreVLStoSQLjRz98BQfgYrJBMGkdoEgAQGzeGyCeVeeXeK3SJLKJ8ATvrq0n50Bvsw7V1vIFjJ7t4HOouG/LSZa8PQ7vHMPa922P4gq8++4Z9KrMV03J7KMEE/7sFjG/vsAB3aA86yC4Xs5ypy7TI17++lg8OXzBVGktBLGAPCRr8KJhjBcq0H9pbtu6cuZTCsZ7erJmJ1M65j6+Fd9vpRZuiMRYRm+0hCnbmp0rNYWwbrAKEZurEgqdMviNR3R5VXuwzEZe0dBlYiJ5QZmq7VN7NtcXAv7r3bR/aSRt3pTYW+2FdbmFxSSkhSrgaEglcriSDz076x+Iwz2jlu5l0mVg+Wx17t6gfFkHQkjvIInzBJAqomvY8F7XcSv99YtXR322Ns+hzD8KvMF7XsI2l1L9k+KZ19UJPyrwJsWw2IGnd3+VSDG3QJDGNpDGPLWr2nT6Tw/T3AXPdxVoeDE2z6OBVlguNWL5Is3rdwgSQjq8DaTB0r534J0Z4hjFDWLDOhMB2yKn3mjatlwHoBxTC3EYXrVnrGCsiXXV7gUO+QsiEbKx3086Nk9ipVHaWAAdYAHPu5kkknxoqZnJoc1PTFqCLNTUs1Kgny8eLqQOydu7kTGmkanlse4Gg/WqDXLJiNRpExHlPLlyIrYYH2B414629h7Xhme4f8qx861fCfYHhkg4m/dvHXsoBaXw+03z/rOz7PJRxZAVyqQQwIM677fta/Gve/Zxib93Dh715HVVW2llLYXqoVYDvlXMwGkCR4mmxnRe1gVw68PwdqHxNtb5NvrT1B/vMzvmI1VPSe81qsLgrdoEWkVATJCKFBMATA5wB6UbCamVAAAAAAAABsANAAKKlS2FXi+i+FvXuuvWLdy7lC5ri54CzACtKjc8qg410NwmLtsl2zbBIgXEt2xcTuKMVMVcXboQSxCjvYgD1NVWJ6WYZP8AeZz3WwX+Y0+dK5SeTkt8PL+lfs3w9q3dFs4tryIWRRhkFtlQrmctbQAqA2rbzWGucKHUKSjGYPWay0iRAMcq9J6WX3xl/Naz2EyFSTeebklNDbByoOzy3nWs9/ZnSGury8dqwy6s+nRj0+3dm8LxNlRUS0Quglh8zJ1rq4ZZADEsLZJ2ALEiAdwI51fW+jVobuT5L/U114fgFsaqtxo11gDTY7VNyt8Rcxk81j7GVHbtsu0FRBjx+Vc5xDW7rvbOYn6xiTtyI01rU3uEC/iYKm3b7Kggg6gQSdYJJ1PnRYvoKyz1Z6wfdb8q08eWe9+GQx2Oa/lDpsdwPkTO1WWB6OdfiLFrq2KsxBWwQzMAJYqH0kKG3psRwNrZ7Yy+YI/GoxhipBVgCNRBIqtX6TbK9X6OezvAZhdSziQEbsjEG3lZlZlbsr7wBBBDaedbkWUy5cq5ea5RlP8ADtXlPQ/2hW8Ha6u9YJ1JN20wLMSWMurEbTGh5Vt8B7QcDe2vqh7roNs+rDL861jJe4PBW7KlbKJbUksVRVRcx3MKIkwKmNR2MQtwTbZXHejBh6jSnziYkSNxzFAEWpiaY0zNAk7CmDzTGlSoI009NFKmGP4Z7YcFdgXRdsH9tM6/Brc/gK1PD+kWGxH9xftXPBXXN92ZHpXimF9mfE3WWs4e2DrL3l740yFoPPy8dKu8B7HbzGb2Jw6bj6K29wz9UyxUGfEetZm9grnxuLFpCx1AEkSq6CJMsQNN96rejPAP0G0bXXXLwmQXCCNACBlE8u/+tpcQNowBBUggiQQSNCOdIPPcf7RXa4TYuLbtQIzojMDAkjtbb1X4vpXcuTONuDwthE/+on51ruKcQweEPVXrdo6M2XqrYgMWZFCgbAQs+Xea5v7P8Ox+Gd7Nu0kqy9aFZRbeIJ3VWynXeNKz3u62uWMLcxVo6vcu3D3tLfMzrQPxyyu5bluwHnvFc3CuCcMVLoxQxN24HuIjK4VGXOypcQDbsgNqWHmK5eI9BcKMSv6LcNyybWYi7ddCt0sQLYa3h3PZ0MEa9+mpqX7VydrdKMOupg773E+GzVE/TeyPdFvnHvd2myms3juhN/MoRVcESz2+tKySdAr20I0HIHffuC30DxnuhdCZO4O3l3U9Y+y5X0vb3tCAkKVHlbJ0jkTl2j51U4zp21zcuRJ0LBF5clBPL7VSN7N8Q+wAP9PhU9j2X3wCHZddOXw50t4ex/39OHE8VNu4YYL2UbssdcyAzsQTLGZ7zXThun9xeyXzfvKrD4NIP/c11Y7oXfNz6OHFtVzBBmAZhOsd3yiqC50SugmSN+4+e1VONK2xqLHtHzaMts+BzidfGRtpUOJ6UYdxL2lE80YDz0KxVHc4Ewt5Qqz9qDM1wfqC6SS0c9p39BRMJPHYXLa7ucSsHaB5lfCoWvWjsa5uHcLA1vJb0YkqWvDOukICgOTXnodK0XQ7hvDc7/rEMO0erIe71eXQgEKoYncSY2210vlUailtYkWzNt2Q96sQfUa102ulN5HzriLoadGLFjrv707ir/pLwThT3rRwVxba5brXO1cK51Nvq0y3Rpmm5zjs8qhxWAtqua3bsW199XUoTGi5ApDEnUmO4k8qjLqaslh8Vx0P9qN0OLV+b7XCots7i2iAAzJCGRtr4VvMfx9b+ExBtBiy9ZaKkQZXsnQkT7wMb1hejGOdVudc9ybjFWYklHQKD9DlB7Y17soeeUVPc6ZYbDBrT27pKyOtKh2eTpObLAAiB47d8ZdS+II3nRHEtcwVlnIZskNBBggkZTBOo2iZEa61cV5r0b6Tm/cnAJeYiGu22Fq3bKkkF27XvmAAZns84rfYXEuVm6gtnmoYOZnvXwrTHLc7lp2TSrK4npNiVdguFdlDEAwdQDod+6npfJFcawmC4ni0RUTEKFUdkdTb0+P86ucG2Ou9q3ibM8/oip+IHhXmGH6U3QASP/iYj4HOJrrXpzdt6jJOpHZZTp459K2uSJHrCYjigj6XCtHejifODQY+7xO6AM2GUggynWA6EEbzzH41hMP7WL6qA62n8cj6abSH1qc+2C6ApFm2ZOXa4Nok7nv+VZW1WmnxnCsXfym/ZsXWVQofrSrED7RySdz61BewONtp9HhLDADb9I25mAQPGqS17YbhP9wh8ut/rRW/bGztk6i2Aezmz3IE6bZZ8azuE9Lls8Kg+067GmHtCZglnPM90VE3tLxJ2t2R/C57u9qsrPsnxLKhEwRmH0ZOhOYfW8ajb2Z3socsQrtlU9UdTJEDtansnSKy30/9ttrP3/Y4rXtJvAE3WRJnKFsz6kk84+dct32gYxhKXVy8iLSiY3MEfCufpP0cCJaW26M3WXEYsVtSy5AQA7awSQfKrngXQBsRZtWs0X4usyKFudnOADmzheY586e+nqUaz3Z6VVzprjW069hprAQTGvJarH4ziGEvddpkHtRvvW9veyW8naY3BLKg7CbuwVdRc8Ry+POpl9jN2IJu985LU+nWfzpzPCfX8TZl7/rz8cQv2iSl24GYakXGnTUSZ11qa70hxbyrX7jASRmObfzq3x3Q66btxLQZhabIcxRTmCiQRm/CuW90VxCashGYhR2kOrGBs3ea0lxqbL4VZ45fH1/8q/lU+F6SlT/tDkSJGW2vMRyHKDy512P0NxBH92Y87f8Aqqj45gi2RlAyi2FOoHaBaaqWVOvt3Yvjt3MTbKm2dVlADBA7x3zXO3HL3dbPmn5GuqxguttW1QSy28xjXTmZqX+y2IBUFNX0XtJuBmPPTQGiUWOPDcSu3XVFS1LsFEhgAToCSDWtwfRZoBuOgbWRbRo9S4J9BVA/RzEYbLdKRkZSDmQ65gBzPMjlXTiOO4pdzof2k/ALrT5T7LjttsDfuWRlF0su4VlQgHYMJBMxpM1Pjw9xALr2u0VKB2TTVCYHKY+Ved4fiWLdJzE+MxPwBEV0cKNy/fFq72hcBUxnLKQtwg7nnb+dTlZ9Cy6XeGuNhcRcCt2HAA6q5PaXcEA+dWj4tjuzH+JjWBvW7lq4wWBlJEsGBgHlHeDXHjsTeDAEgkZm7O0I7IZB3EqT8RTmWuwmN09G68+PqaavMP12/cv3bf8AopVfL9DX7WfEOHXLSJrlUui6MN4AmAd5G9VGI7d0jaWYc9sxr0630ZXHnKzlOrIcEAEzsKJfZLYBk33mZmF9d6x+XGeT4W+Iwn6quXQHtiVJ5sATl7Pj3Vy2mElWgAZgdJhpWYj416cns+tKoVcW4AmBKRrPj40Nr2aWNR10882USSTqNG3kA7c6Xy4Dhl6eX4LGC3cbXQCJ1Hdyjw2Nej8H9mVu9Ys4p8Q+W4itlFkLDFGgT1kwGPdqBymrXC+ynBwOs61jMzmyfDKEP41ssLhktWLdi2pFu2FVBmJMLp2iy61l1OrL+LTHC77x04PiL9WAjqwRVBPVgbLH2/Cq/EO5t2rVpx2XDyUbsqJMuRcEzmgDeDIGk12NKLlsplL6MxOZVHMwdSYJAERO+lA7Jh7bM5IVQXdoYsY1JPMnw+A0rDda9lB/ZGyguXcRcMZmuMQ9+0AXOZ/duS0mAASdhuZJi6MYYuy4jC3LZjMpBW7cMFhmmSuVuzGhI1rL8b6WNjby2znt2c0KMjNGsBnUakzW56H8JGAtsuZ3zNm/uyAO+N6dx13vk5n9ReY/GXWXtwArI8i0+9tg4nt7SBUlvjV1wchttH/Cu7+Paqq4r0hCIyXFbtKYKK2nKSCJGtUfDukq2S05iGMkZHBmAJGh7qJc/MqdY/al4tjms4i92rau9wvclHjM0EZQSCBEaGdQar8VxlnABuWuyytojjVGDDdtpFTdI8ZZv4h3BdScoINtuSiqglO8/dP866MJdd2eVi1/XtxoHWW9dB9G3l9qqO/wML2WaZ15j4aN406Y0CA2sGQFB7+c1Fj+J54hLhPgJ/DbatJtFsFh8F1R7DR2SsEE6Hlq1WF3ibyhLmVnLFtdDlKkehqtwt5m0ZWBGxg6+B8a6Rg35A+Xf4Gr1tnyLHcXa4Gts7kaT2E3BDDX4Cq17GaIzMSygA5RqzR+JirZsBcOgtaeRn46UWD4JilMrYD/APqILg5fVYRyqLFzJSYjo65a4VUFA2VpYAzmUzqPGtJ0T6LXjibbXFIt2o625IYERfGUHYsRcWf6irXg/BcVduEXsNbbN9Y2bYy95JK68tKvsRwe8g6tFFtRDZUWCTrOi6Dl8qyuWu1Vld+GB6T9HWsNcKKcrMSO0AYkEwoOsR3fWNVuCs28RdMiM1nEkCZIk3LkGPOtnxHgGIuWsxQyozQTJ03gAkf9qDgHXEBHtW80ZQSlsE7zLbmR308rLO1/pdPKzy8s/QR4fL86Ve3DhV7/AArP3bX5UqfP/bV/489F3EGNfLT/APVEbmJ+q9zfYH5e9XpC9HU/a9R+VJujyciR6flR/wAjFPxZMzh7zZE7ZzZe1nz6Nl8AZ7c/w5fE1acNvr9JnfTrB1eZdcna3GhI29fDTvPR8cm+X9agPClmBcSdon+VZ3OZTW6fx0NvFr1cE9qQJzkfXMxAEwsa+NDxPGQEOHuNt2gc0z5FtOf510HgL+HqfypfqF/2fU/lUy4y72OOSrXiF77Q+KT/ADov0+6d8v3AKtP7Pv3r8/yoxwPTtOB8D/OKu9TBXHJV28XcHu6eXZ/CjGMfvP3zXeeEJ/ir6D/VUlrh9pffuA+Wn8zS+TH1/D4ZKp2Zve183P5U3VD7P+b+lXijDDmvxLfz3rotPYmFNqeQ7M/Ol8s9D46y36stkkm2CTzhCfU10WcGo91CPJUrWi2O4egpxR836Hxs3bwT7hbnnlH4zXZbw94bdaPiv+qrr4n5Ug/jU/L+orh+1cuCvc7rD1P4Uf6Bc53n+43513lopFqnnf0fFyDhL/8AmD8/9VEODt/jMfKf9VdJNI0+ZcXdw+ylsCc2aILGTPzIqK5cYkkzPgvIbcq5vSllB5D0qbdnrQztBzQZkZeR3/GsXiuGYhbv0Vu4AGJUyNh7p1PlvWxyjuHpTlR3D0oxvEWbZUWeI9x+8lKtTA/6FPVc56TxvtxqaNV/GlSrBqc04pqVMCFMhpUqVBht6/zp2pUqDQvZU7qp+A76iXhtpYi2vPkKVKkEqWF+yv3R31LEbUqVAOaJ+VKlVQjk/wA6cUqVAGq6Uo/69aVKmRl3pHelSoMjTE6f9eFKlQRzTT+FKlTIcU1KlQH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475"/>
            <a:ext cx="5127625" cy="684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7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" y="0"/>
            <a:ext cx="8147248" cy="678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タイトル 4"/>
          <p:cNvSpPr txBox="1">
            <a:spLocks/>
          </p:cNvSpPr>
          <p:nvPr/>
        </p:nvSpPr>
        <p:spPr>
          <a:xfrm>
            <a:off x="4640810" y="260648"/>
            <a:ext cx="295465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5400" dirty="0" smtClean="0">
                <a:ea typeface="ＤＦ平成明朝体W7" pitchFamily="1" charset="-128"/>
              </a:rPr>
              <a:t>制振技術</a:t>
            </a:r>
            <a:endParaRPr lang="ja-JP" altLang="en-US" sz="5400" dirty="0">
              <a:ea typeface="ＤＦ平成明朝体W7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826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ETALcDASIAAhEBAxEB/8QAGwAAAgMBAQEAAAAAAAAAAAAAAAIBAwUGBAf/xABCEAABBAEDAgUBBQYBCQkAAAABAAIDEQQFEiExQQYTIlFhFCMycYGRBxVCUrHB0RYkJTNicoKh8UNTY3OisuHi8P/EABoBAQADAQEBAAAAAAAAAAAAAAABAwQCBQb/xAAsEQEAAgEDAgQFBQEBAAAAAAAAARECAwQhEjETQVFxIjIzsdEUI2Hh8KHB/9oADAMBAAIRAxEAPwDi1BCZQvoXmqyFCsISkKUKyoKelFKQoQUyVBCikyEC0hMvQ7By24LM52LMMR8hiGQWVHvHaz+f6LnLPHHvKYiZ7PMhNSKtdIS1OlATgVygU9UwJSg8qVCVgPupsKu0JSbWtd7FWE8G+V52mirHH0BKLQXG6QqwTZ5QpotZSCFKKRyWlDgmQQgrIUUrCEtIELUtK0jhLSkJSKT0opAhC1J8OR3hfHzHTaiQ3NMbGGRv0wZ1IDL3brN7qoHjqs4j4WnI6AeGIm1F5/1rrP0bt1behm6dP4Pb5WfcRxj7ws0/P2ZQTABRSkBaFaUFMGpXdUoQFJNdFCOqATBAQOqkQbvhOenKj2KOoQLwhTSEF9KE9JaUIRSmlKEpJaSuCfuoKCsi1FJ0UpQSkUmpFIFrha8+MWeFcWUTUJMl7vL2jkdLvr/D2ocdOpWVVr3S4UZ0GHMZhESDLcx+WJOaoUzb/LyOvus24usa9YW6Xn7M6kAJqQAtKqzt6Ktw5VoNIc0Ft90FFKQFNIUiaoFLSsHRLSUWgH3U1wEUgJRYCEw6IUj0UoIToIXIrpQQnIQgrpFJkIK6RSchRSIJSKT0jagSluzSDH8IOxZGS73TmfcGHYG0D169I3dq+VjeWJPQaIf6f14/uvrfjPSsLF02fIYwmdolkDtx62a4FD+JwH5LBvdXLCcYhp2+EZXMvj4ogEEEEWCO6KV0sbWSyMYBta9wFdKBSbVvibi2aeJKBymcpAQ7pSkVUp22mpSBSlBKQBXVPVopEkpFJqRSkQAhNSEHopQnpRS4QRRSYhFIWVQmIUUpLQQoITUhCyoUoIQW4uoRaXKMt7d8jCPKbtDju9wDxfsTwOvUBX+IfE+rZ0YM2ZjNummI5ssjwSCRZaNnI5q1Vp2BDnavpwyHBsUeSx8hL2tBYHCxz1/Dm/YrU1vPjiEeHBBFDixYwdEBihm0uhfGTuJBsUAPvc17bV4+9mY1m3bxE4OQ0nLknkmjlNkAObZB478jqOi0158THxIw6XDDh5l7mPq46JAZ78ADkht+1L00vS21zpRbNq11yFBFpqQAr1ZKRSelNKQlIpPSAECbUbVYpoIK6QrQ1CkPSgp1C4RZCFFJyFFIEpBCcBFIhXSilZSCFIrpFJ6RSDW8KW3WoXNYx9VbJHbWkWLs7hxQPWx8dw2RiZGblQvxo9zGsx4ph5hbtqB17m03kA8dTVE10Gh4S0LLfmRZbniJjQ6o9he525hDdzeGgeoGnkWK4rldJq8ONouDjulGoBsDGwsklmjo2NvDbppI44rqvD3uUZa3E29LbxMafMPmDZxkQQu86GRwb6mwyb2sJN1dkd+1d+O5KUTOxcORmK1zo2xtZG0SMDejQ3sSLJF9epKspepta8KIiWPWvrmS0ik1KaWmlRaU0prlTz7II2qdqYKeESTagNVgCmggr2oVvCFIWkUmIULlyWlFJ6UUgVFJqRSBCFNJqRSIJSZjXF7Q0DcTxYvlTSmj2NHsUmLikx3d7o/iXSPD+nRjPy9sjhxHGwvlkJs3Q55o9avnryvB4i8ZMycdzotC8QMjNVNJhbWkEE9d3Sv6rncDJjwcnJyXTjGbIPMkyGzGFwuzRlDXSAD1UyIWaJLgF5tbycGVkhYQ/IYC57xj5nFB9+p+Ru/7N/O0fd6L5zKKyqXq4zeLmdT1LHzpCIyeerJG04fC1tNJfp+O4uLiYxZPdczlMlys1mPbjI54YNznO2m66u9Qrng30XYRxtjjbHGKYwBrR8DovU2MTNyybioiIRSAE9KaXospKRSfap2oEpSAmpTSBQEwCbapARKNvshOGlCJJSghWUjauXCqkUrCEtKQlIpPSNqBKU0mpFIFpFJ6RSDb8J4mNkZOXLkwiR+Pj7oS4WGEvAPHv7f9Ft65ixti2eQA3YdzQwgfcl+B/wA/+mR4YLosTWJWg7hjBooWb9R4Hc+novT4gHl4zpDk73O8/wBD2A1TMgiiBRPIFdy1t/eN+BvYiNeaept5mdKHG5Onwt1uXIA9bRwCO7hyeg+e3deildmN26jOCKNuHT2e4f2/Pr3KSl6uyiPBimLcfUklI2qylNLWoV7UbVYB8Jg1Eqw1SGqwMVjWWotKkMTtjVoYO6baAosVhiFbSEtLzUopWUghQ4VFqjarSEbVIqpFKzap2oK9qNqs2opBXtRtVm1G1BsaE3/Q2rn+YRt5dt6tl79ua596Xq8UOcdLADZfLczJIcPSy/p8jjb1HHfsOvISaK0jQs48C8iNvqAIvY4AV87q+Lv5T+JG79Ia4Bpc4Ttt8tud/m2R17Ac2enR4+HeBvJvXl6m3+nDnM+jqspaWkHzTbf/ADn1+VduwoJAFbnWdTJLnODxI4FzaJBlkNn5Ngn5J9lFL1djP7MMW5+oUNU0mATBq1qChqs28IDU4CiUq9nupDVZwpChJAFNJgPdFKRFITIQtSQilZtRtXKFdKNqs2opBXtRtVtIpEKqRtVlI2qQm1RtVm1TtSxt6OYotDeZTPT8wj7Hr/q29+3Xj5ArmgaNYy4MrTwyDSyYGtdWyRwc8vhyjQodHEiiOKkNVRr26bAH6BHucGXluc0m6BD4RZ6dDtP5FZ2bBjx6bjNBMW4geYC13lj6fJtvuS23tFnqW+1O+f3POtk9XR+nDDmeH6mCHX5nmO3dpbc87vzsn8C34V+1UyM25mGdrWuexxexvRnpaaH4WB+RXrpepsZ/aYtz86sNU0npFLazlpSAmpSBSCAE4aEqmyoSOFBKKtTSkKhPtQpE7UbCraRSpsU7UbVdSKU2KdpRSuoKNoSxTSKV20KNqm0K6RSs2o2pY6LTRt0LGAYHkzPJY7+O5WCv6tN/zBeLL8w6fpwjkDnOmh2tk3FricaTa51troGuPyzn+Ej34pDNDwxI4tYCTvaaLbyBZ7n2dx/KsvNjezB04SYjvJdPjl7gHNduMMgLQLJpzncV2eeoJr5/X51cveXr6UVhDnZGj/RDgxwjLBs3feH2MPX9e/NuXtDVnucAzSHl5c4va10lcOPkY39eR/wrVpensZ/blh3XzK9qA1W7UbVuZlVI2q3ajagr2qaT7VIaiVe1TtVm1FKbFe1CtpCWG2oLeFZuU2O6ot1SgtRtV1BLwOym0K9qKViPyU2K9vwp2/CZFJaC7UwZx1RSkBB0EIkbpuGI3esMj2N5/wC/BFgc8m2n4IWNM1jcLTBG/bIJ8PY7Y0BrfppaJ2ns3e32sAj+K9eRrf3VjNdG5zPKjLg1hcfvMc4gXzTeeP5D3WXmOccHBY9sbx9VhboG+XbyYXHgMHIcQ1/sad7c+Bqzec+8vXw+WHLHc7T9Gc26a6Ko3D7rTDjUL/Cnfi5bpYbXPTkDRtNfI22tMZ85rOZDsjvvzTmkDpw0fC6VzfUfxXpbGfhli3XeFew+ynyz7JqUi1utlV7D7I2q0WiksVbVO1WUpDVNpVbVIarQ1G1LKVbUK3ahTZRaRSekUqLdUTao2qylFJZRKRSspFJ1IpXtU7U9KaU2Uq2qQFZSHfcd+BTqKbWQYwzEgfNE1/lwBrXMLtx+zLW13Ngjt97rwsOfLxJY9Ngx5ZpWuy8Ix5Gwio3Qy7X1VEgMcOfi62ha+uYcMskkcb2xktZEZHE+h32bS6x0pwhIvgFva7WLLhuhxMOmObivy8CSXdGYyG+U8SDk2PU0Gq43D3XgTzNvWjiKclkygaRitYBEfLgc3fQFGD0387GsJPcvul2FWb9+VxmZA8aRjDLaQ8tbvBsAO8tziP8Ah+ybX+zS7PHO/Hic08OjaR+gXpbOaiWPcx2QQilYWo2rdbLSulICekUllFpFJ6U0lpolKaTUppLKJSE9ISyi0ikyFR1LOktIpMik6kUWkUmpTSdRRaRSakUnUUWlLWbyGD+IgfrwppejAj8zPxmV96Zg/wDUFE51FkRy1dbdHJPO2UPZAdwc4Aelllrzz25DjXPo+CsTN876XFllBZGNQwHSxukDhvEZDmgN4cT6D838UtfVpS5082RCfKeN0gDuWgCQGqHXY55Hbg9KsY+fEGuxZJjC7IZn6dcbA63Stjftrcb2kEbevRwNrxnpuLkja3TceOR297doe5jg63FspdXv6iBfx8c9PpLhJpeG5vQwtr8hX9lzEn2WmRN8tsrWeWC47huNzgm+eN5dX4H4C6TQXiTSccjtubyPZxW/azUsu4i4e2lG5t1vH6qwDkLmmZ78bIld9m928gedXFE9PUP/ANa0amrOPZRjhbUydUixzXk5DzdeiMV+pICINYwJ8l2M2bZM120NkG3cfg9CuVmynyOe52024n0mu/xawYiGahI5orZlE8cfxWqvHzhZGnjL6xSmkzuXO/EopaupVRaU0mpFJ1IotITUhLTStFKCaBKlZupZQpFIQ11i06jpTSKRaFPUihSKQpTqKFL26KL1bEoEkSg8fHP9l4rWhobXP1Fmw04RyOB9jsI/uuM8vhl1hj8ULdQfkRxPlmYyRoh3SsA+/TZSWiyByzeL/LusPVfRLjfaskyItQ02NocyNrZX7CWvdQrmyOCNpbx1o7OcZmMfI2QSPhjBLXNFyFrZH1wDwW23nvXN9c7Ug6KeJhdOZYs3ToxJIXOv0OIc7gWeS11jsCvOhulxMrpotKjMe047PLAD2g+q8lpJ56kgmvZbnhWRz9K2vaRslc0O3XfQ/wB1z2QyZmkNcyZwiaxrWt6gbX5LbuvcF1rd8Il30mU15usiwQK4LR27dOi16M1LPqxcN0Li8123OyAH8iV/Q/7Z/wBoLtOi4nVC8ajltBdxK/jn3/NW6k9lOEM91km76nt/8FZElNy8quKlLv1AK0HONnjuf4f/AKrMmcfqskdQdv8A7Qq5lZi+wNO5od7gFMvPgv8AMwcZ/wDNCw/q0K8njhaYy4VUlSoUjop6kUlC9eLp2TlRGWKJ7owasMcb/QIVc6+ETUy7jTynyZ7mbo7adxsAtbyRauiw8iYsEUe5z3lobuAN8e54HPVc9r+o6hiaHn5LJ5YXyRxPiuEtMQLmANDjwXcknuOLqwu2/ZPJ+9/DX7yztk2Y/JkbJIYmittABvFAV7e5WH9RlV00+Fj6uaZqGG9xYMqLeDRaXUQfaivRYPLSCDyCFneO9IwIfEZgi0rCZE6JnniKNrAw7d3AAF2a/qvRp5H0GLVcwtPp6dAr8M5nuryxiOz1WhLfHCtxYhNM2Mmrvn24tdzlUXLiMbmihCp8VReToDWxuc3YJJGua4tNkEmyOT269FGK9z8WFz+XuiYXcVyWi1xp6vW6y0+l6Fo6IwSTzguDfsHAEnuSP8CswB38p/RJr2Pl6bhMy8uXy8GDIjkmZFEJJCRYaQdwHUjj81GtnEY1M906eEzlbWymStjfJjSTPfE0lrerXvbHK8WLHB5aeO444WdqWPDCZQ7dH9LLhHHfyRUcL3M5JJNO3AnmxSq1PVYG6S3U9NjfIHbfLdIC7ZTpQHFrjVAl7SQeju44XIv1zIkYxn1+jhrxDB5OM0l+xtsbt9XUB7gP17BYcsuKhsxxvu8LoGT6R50DskRvgcaJ+4wPmFOFn3sm+tLf8KNkjn1BkznlznMcd59V+qyV1OP+zDBy9DiIzX475GCXfHGHkA7jttxuqf0/H4rk9d0vN8BDJyWZuPqDXtDQHxOj6OZ1pxHR/v8AktOnqxCjPC+HSHoVxGttB1bM4v7Vx+5ff/dK6nR8/wDeemY+Z5YZ5zb2MkD6/Md/g8juub1+LEbqk/mOyvOMtyMGO2mt2jkE3Z6cGuvVX5ZXTPEUwOBf4+wH+CrwtNzNV1eTF06EzzOiD9u9raaOCSSQB+q9WPhvmaXsa8x3wBYc4X24orosTQ44stzP8jNTz3TAND8vMibGGkGjYADenW+FTq6vRH8/72W6WHVLptOxJMXTcSLMmw4JY4WNe1+ZFwQKP8SZ+VpcN/Ua5pMXHF5rDz27rmYcCYSiLG/ZjjlzSfVLkbg38TVH9VoxaX4gjmIwvA3h6KQOaW7i13JroRXTj9Vmnd6vrH/PzLTG20/9f4e4674bgkacjxBp8jQeWRPe8n8C1pVI8RaDJG4YWoz5k+xxjigwZj5jgOllvvXPa1uReHvFQZG90eg4sx2lwjxfuHvRL+as+1p4vD3iyZxizNZwocd1teIIY72kUaBYfnv7J42v6/b8I8LR/wBf9MbwxkaD40ycbTs/Byo82JskrXCYBhZ/KaNnlxP3bQtPwd4Bl8PeIYNSORCWQtc30zuLiC0jkbAPY9UKJjqm5T24hw+b4b8aZsT8TPmGTCNvIMbrIIPBFHqPzpfTPAkM3h/wCMd4ZHnRNyJRCW+tztzi223yT6fypfPdL8Va1j5jZNQyNYlxY31JHJgtrbR5LruuBzaol8X67iCYZGXqrjFVl+nRAckVVAXS7nnilTT8Xv1OTxLPK8xGB0LfNJadxk8sfd7bbr37r0adNh/u187Mpoiw2NZRuRzjQoem+SaHP+K8Of4xy49NxZvMnk3xP89j8Lb6gXc+w4AFD+/GW7xziy5DIjhRySPobmRiM7iarh39lZGpUInGZdlosUGq+DsjXoHSxCESDyXtB3vb15B4sleLSZZNSgy5YgMf6cB8vnPEZYwgeo3VDqPyK5/M8Z4+lZbIsWWWXFkja8bXgMcS0FzXNJHR1j8gvD4h13HacTU8S4pMiJzXxQMiGwcgbiWknc2yPilGWpNUY488w6jxDps+rYWDHhalpj/LDjMBqMdkV0q+V8/n8RZjJBhsnJ27SHOlcK4ojjt3VcOr4Ix3vOPkkBzGemcDrud1A+OfhfUtH0Tw/n+FMXUZYh9ZNiOmLHTzOcHAE9ngddvbuuMZ6YqXeXM3EPmOmSahqme9uPOxsgG8l2SIgaIBO55AP4Xa+s+Ls3A1TSczT3alpsfnSs8svzYmnYJASeXewP8ARcjomt4mCzKiyYXDAlYZHEyCV0jnbezgKFdgey8mbn+G4ZJiIcpkWxzDHJiMft9RLvvPscg1XQEjuq85nLLt2WYcY8+b1+dFAI4HS6bmRve2GHDxs9shDQHnaSw7g2yS4g8lxsc0seDNxpQBLq2NCPNZIS3AcwgivVY6cccdrC92Jruj/XsdjOix3Pj2i4RFubtIYOH7etE/4r0ab4a0/Kkyam092VC/a8HJ5A6hxZtrltG7PNkqJyiPmdYxl5PuOhvbLouC9jmua/FiII6EFoXy79tUmPG3Fbk+Y6GaQxysiAa4A+WbDjxdNIXM5vjfVcHUH4/1OfcMmz0alTBR6BgaBQuq9gAqNS1HVNbkiwczIfknJxS6Pz5N7WSOk27mnrR2Cgbq1OM+bjLGrd/pvjnOi8I4+a3AlkZFGwSZUbA2IgP2voON8AOFkdRa5LVtVi1XxN+9JtUxcfHlkaySKct+xLWAeZRDhdjjrzS5iLxFrWHpMGHh6lPHixZB24+xhY0l2/j0k1d2LpdO/O06fSNMfDpWPH5DseR80mMWieoyfU7+IWCPx54pd8z2Vzx3VPywzdu/abC1vO1sMFd+L2j9VAz9OMkT8j9o+pSRg+uNgluQX0Dg3jih0K9OF4myTO6TD0DS2iXeJ5ocZzyerudv3g6yf1vsvVjeJZ8LEx4xj4mKyM8RNxHVCTYNeuux5Hz7qqNDU9Psu8fTjtl92LLl+GpgHu8X649rK3mN07g+ut2OOnv3+FTNJ4Z2TuZma5MfJ3wveyU+rsST2uhfyt+PxAcVjmxNwYA8gPa3EY1p69RuqlZL4gnkyXB+YwOMZjsRs6dx0NcFTGhnf9x+D9Rh5faf/ZYH7Pc2QeNtJ8zyPXM6OxI5xO5jx/Uhd6IfHv7xlMk7jhjLcYyx8Dd0G8183tr5XF6ZDg4eow5EGRN58EodE5zmEAg0015Y44XZf5XSSZLMKKFpD2OHmSO6PDmgccd3dPhaJ0p9YZ41o/k8eneNW5jZZ9Qk+mBO5pyx0rjgfPyhcji/tj1YNH1OnadJYB4EjD0/3ihJ2up6fZ3Gvh6vNj52Q/Fk3OZzjTtNRtHFt+Pnqt/WZHtw4y07d/mbgBQP2cnZCFxa6Yh7dVaGxHbx/nEPf/x2D+iXVBtgjcOoeaPt9k8oQlqMlcUEEoxDLBC+8Yk742nn7PnkLPkEbMrOj+mxXxtyWtayTHY9oAx2cAEEIQuc5ml+ljE5RcPn2vZ80croY48VsbYy4BuJEOeOT6eV1se7VsCafUJJJZW4kr2u8xzaLWbgeCOhAP5IQu45wlRuPh1IjHh2+J+z7wr9O+V2kRve2XaN8sjgB5wHQurpwvl3ibGg0bxRNJpkMeO7Fy5nQ7WAhhZPIG8HjgNH6BCE05uEw8Gi5MuNfklo+oYWS2wHc0RbgORxyAeF9E0nR9Mkf4vfJp+K92IGOgLoWnyy6L1Vx3QhZs5lpxiOHyTW4I4df1SKJuyOPMc1jWmqG8qzUsifHbp7osiZpGHE4HzXHaQSRVniiLAHRCFojnGGfLi6eGPKnL6MlgH2HutzGy5/3DPj7/sgyFwbQ4Jc8Hnr0QhTj3M+ydMe8ZVBxA2k8Gudsi3sWR5lwWFxLZcR0j29i4ULrsaQhbNNhzPjSPlZhF7id0JLuep2s/xKsfclPeXOccB0pJJ+9xyhC76YrsqnKb7ulwMDFkfCHwMdvnia7cLsGOz/AM14pMbHZjY0rceESHBa8u8sXu9/xQhVTEOsZm3zGOJhbddyOv4IQhaY7On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" y="7458"/>
            <a:ext cx="4561765" cy="685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287" y="7458"/>
            <a:ext cx="5020973" cy="694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63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 smtClean="0"/>
              <a:t>さまざまな技術</a:t>
            </a:r>
            <a:endParaRPr kumimoji="1" lang="ja-JP" altLang="en-US" dirty="0"/>
          </a:p>
        </p:txBody>
      </p:sp>
      <p:sp>
        <p:nvSpPr>
          <p:cNvPr id="4" name="AutoShape 2" descr="data:image/jpeg;base64,/9j/4AAQSkZJRgABAQAAAQABAAD/2wCEAAkGBhMSERUUExQWFRUVGSAaGRgXFx8aGhwaHB0bGR8aGxwgHCYeGR4jJR4gHy8hJScpLCwsHB4xNTAqNSYrLCkBCQoKBQUFDQUFDSkYEhgpKSkpKSkpKSkpKSkpKSkpKSkpKSkpKSkpKSkpKSkpKSkpKSkpKSkpKSkpKSkpKSkpKf/AABEIAIEA8AMBIgACEQEDEQH/xAAcAAACAgMBAQAAAAAAAAAAAAAFBgQHAAIDAQj/xAA/EAACAQIEBAQDBQYFBAMBAAABAhEDIQAEEjEFBkFREyJhcQcygRRCkaHwIzNyscHRFVJisuFzgtLxNEPCJP/EABQBAQAAAAAAAAAAAAAAAAAAAAD/xAAUEQEAAAAAAAAAAAAAAAAAAAAA/9oADAMBAAIRAxEAPwDfg+Yo12qu7prqVE1vRUq0rGrUDMHfzAwQNr4mZmjWpV6kJUr0lARWETGnVB3Z2BFhM7xienLmWIKwQrEEqrkKYsCfLJMEgSbY2XgtNZBLmIkaiFkTpsLyJPXvgGTlfmajWgJUZgVsHHmi9juZmZmMGqNULUc2EXN46nCVwhfszN4aqpO5UEmCARee/wDXEmhxdwW1Msd9Ik3nvgC/M+YVqdvMQSCBEgyu/wCOK8r5Bl+0alOloiLTJBgD3wyZjN1KkCrWfSSTKgSN73mYgGOsHC42W/asrVH8phidMMoNrRYfdkRs2A2zHEFZVVWuDdQRPQna9p+mJFSqAvzGWUkBTcGZM+sXI9cbuw0giARIMGe303xqM0zGJsek++3brgNK2Y0gyYiQPfthj5XzVQ0WVKhATz2iChaTBidQgj6jCi1UgrubmT77z64deQnBaolvl2A9f1+OAI5jL1nzB01quhdHlBgGYJMgXsb44cycJBourO5ZZemxJa4Fx7EX9JPbDKuUjbtH4fr8sRePZEVKTTIgFpHoD/OSPrgKipVyIMT039Tjd6xI7LG026z9f+Mcnq6mWmAWaCxVR0EHUZ2F4ucd2qp4IOllkEQywymTMjcH0wGrnUwkA9wLY7LQLX0wACY9v1+eOmWAABI+sTI6RHfEpmsBBNzE/j3/AFbADHnShAIEEG8+v4CdsRVqhagZd+x2F99++CuZrrpEA6ge3WP1+WA9dRA33uYuOswP5YC483xHw48jHe4Kj8iZI/4xXvxAaoV1U1oUqhIIIhqxc9CQQIMgQSbT0w3cD4s2YLsVssA6aZuxuYLGwG1hfHue5XSqdTiq7EzsoWbdJm3S/TAfPeaouzNrVTUb5zoYFW7OASNJ6extgZWQGmZBLCVMAw28MbWI6e9+uPop+UKdLzJRYFmGotWCyBY3B3I9MTs5yxThYy9EIDLsSSzKAbHykt63k4CjPh4WUzoUiQNbCQZETHUwSvaN/R34nxRFp1hUOpn8sJANQadg3aOu+0zh3zvCqeWQVNGUo0kF/wBkT5jZdom52/QQefM7Rq0aVUVENVAulUTwk0NMnSXbzAiCMBy5b5vyleu4FJ6dQElQGLlgBAUwJDKBAAtg5Wo5ioRVGXqJcFNYiCJghfmLG0jrA9sVJlkr5WumZpypuwZQLXPQ/TpfFi8J+KeWzLUftVfMLUFRTo8gRWg+f5JidwTbfAE+cVzq06bUab0wpLvVJCHxOk3J0xa4tbfbCb/jGYzNMMM1CM9wAVW3zIQBHiksDAF7R2xbVfhKcVyNq1ZA83VhuDF4Uaxb8OuFLkSqmQDZTPeCob53qDyOWJhZIgEwWOroBgKwbjzZaq4p6o6s6SC53LXJn1kX6YafhmxfN/8A9D1SaqBwGklmn5vMJIE/NYHrthk585do5OmcxRijJCIGC1UYMJ109RlCo2JkenXCn8KMiv8AiFNzqLOjly5+5pBLTuSTEfqAsbVpYnuJFse1M4LgDSCP1b+mOmZQQI3iT/YemOFJJWGFhbbAR6XmEixA9O5t+u+NaVBS3mG3Sbfh3uMSqeXGk76p/KevoMcMyulgRcz0H6jtgPOIvopL1I9J6TA/lgCwhGJUsahIJaJA6D6AH1waroDTGoEiJt26n/jEUopkgQoJI9rSTgPeHqpGnTpF72/XTHQeG1QxtG/Xfp1xpl6aFiVIgg/na3bG/wBlWZAIt8wHU9wd8Byemg1bMe/WTG+GbkM/tH/hsIvAYf3wvU6UMVAMbiLyf7YYeR6QFep3KT+a4Brr8WpIwDuqkmBqIEm0gTvEiffHTOAGm4/0n+RwsZzLTxEu3mCBQoOwJAP07+v0wxuIpvb7p362OApHLcVqLXVlovVFNUq1hSEuVQuoC2J3YHpsMABzai59qa03p5eq/lOYDeIhYCQ0liRq633wY4zxevk1XN5YKQQoqJH3VllYHcAFvoYOAPEfiZl86UGeybuiiR4VdlIqEmWAMyIgQTbT6nAOdLMqKoTWhAGoFWDKQSRI+oI2xLzTTAIEbyB1vb++POUuJZJKCvk/EFKsSWp5mkKoLCxJdSWHbY+2NuKcVyhWqyto8MMVFNg9OoVAJ8OdLCJgrHcDAcM3mtR0kQR1/r3wOrTAPQCBFu394wQSkKqqzAhok/UC0g3GMp5dQLi0j2n8bdMAY5Oz5p11kwreVgTFzsSffFmaNvTFS+GyVTEWvPYibj0xZfAs/wCJRUtAfZh6jALXxCos4jZSsXE3kkCO9sCeBc61conhZhNQpzN5e8Qu+ncxc9cMXM3FG8ZaQsAQdrt7TFh6YS6fh1KlRioCUjpUdmidfqbwPVm7CALce51zD0WD5LRSqCB4jwxBuDBKkG1rYVOGcmrmd/ELr92Fkjc/egAXt7YNqhzTIgkwoQT/AJQZuf8ATeD6xfDzw/htPLUy6qGI6zBvAg3jAK1Lh9GiAX4XUhU0HzEgqLy0jSWtuSPfATjnJPD+JUq2ZyTEVqa6vBEJpI7qR1AsZ0z1w65Xm+nVFYii4ajVNNhrsSAjyDO3n7dDhapcUoPnMhnqCmmuZLU6itAkSabaoMXbS3/bPU4At8Iah+yGmzl4OoCDCgj5ZPWZtOGvN8Eo1KZpNTU03s6EAgz1Pr64r3njhp4VmKfEcqzimzxXpzKEG4hRtO3YWxZTotSkPEUAOBKkzvfT2Pa2ApHnbgtShXp5fLu70hT1BDLCiXEFQDPlJAIHS98Nfw64EFdK7ujVXXSFgjwyh8wHmMzvBA69rmuaOQaGZVRSpKjo6k1DN02YGLvbZTaYvhd+HKk13TLVFNGm2s6wC8m1iognuekxgGOogENsNt+oO3rtiPUUsSdjP4DabY6VCwgGATcdvT2xwru2ozYja1jtMnAbKkaTYMD+XXEKrOoaQZJuNtt5xIVuhmd79t7fhj2hUlm6Ta/0/vgI8aY2jc/W0YHmkNLBRIYmdVxF7DptOGFOHByNTgTv3sTMDATO8NY2Vyg1m4KyR6b6RftMRcYCFk6A0kzInsdsTqRCwrvIgiTbv/bAetyQzrK1dUXk1zG46NAwG4ryPmUPi09VrwrEG3VQpvE9DgHijw+bBpGwjf8AV8ZwXiwy+YV1plqbOKLMXUaS7hQQJk3G3Yg+mK14ZzpWy/lr6ayi1/JWU91cbEdnBBO+Hjgvh52i7UagrUajAvqCislUENoZRcByoNreXAN/G+Lpl8w7neEtaGA/kdwL3MYm8W5iFPVSVQzhZYFtMAgmNj0BJNgBckYq3mfminlnylOkEqgBa1WmbKai/uqeoAsNMkkbSvviVmebzlD9saitbMZ9CqoWOil4ZUPR6yGBDTaY2jALnEuLMmmk6KNS6CLNBVlBEhtJGllYEd8IPE+HUxTpvTPmZmRl3gqSAduojf1xYnFeCv5K2rxtVU1GZF6VEQkAAQoUqFA9MIFTl+t43h0UeqxkhQpJt1Mdu/TAM/wq5iK1lyrCVeSl40tBYz6WP198OrcCy/j0UNBI01SwMkFpVgd469OhxXP+AimKeby1T9olTz03hXRgQNpJImem0euLP4Zm/FfLOPmqJVDKCCV8q9R0ld/bvgJ9SgisbALphQu3QR2EDEHMgLTcHobn0I/pgjTzVOqoYGRp2iCb3kdD+OOT2QgEW02G3mIE/wBMB1Kh2WRZZEzvN/ywW5f4n4VYox1BzuR0mxB7f3wPqvo11Eh9MagDECBNj1g/zxGqVVkFWaGMobhhqErY+mAzn/mx2zq5GmqKSgYVySSNdoUD2vvPphF5tzY4fm/Beo5pElnAWWQsJ8nnAcST8xBAOJPMfEQ/G6TNI00aaz3iRP1vbAz4yKGzdRthYflbAW78OqNGplKeaUn9opHnjYeXYfKTExJ3x35o5oyuXptRaoNZKgJTBqMDIksFnTt1vbFa8L5sbK8By2gxWd6gQz8qKxlwP819IPuemI3KVJq3nckljqJk3Mnczc/84Bg4HTzDVszNM+DUq+Ijz5m1Cmmnwz5gAFmTGF6t8Ln8LMVKuZWmwU+DSWopYnUSS42G8QO+LP4ZwNW8oJQtBYyZ0dlOrqZHoA2NOazQ0sqqAzLE7G98B895rm3iBy/2OrUd6KwArANGnbS0TF+/bFtcufHmlUAp53LlItrQFlkd1PmEdwTirubcqskJYDYdOx64VaQvM4D6d5lzOXzOQ+05etUenTLfuiweRItpEhl3uCD1kYUfgnXCV3GptFVAFLgKdQJ2BJsREes4SeQeb3yddKqt5WIWsuystgbC0xcHeffFn8EyJTjWYSgoOXppSeLGCyqZWb3F7db4AjVzoVtLsoAHfrPXvt+WIVXjKA/MpEW83437W3wO4rxpatd6QQhaVUpqVFXzKflAJmwI80dfTC7Sz+cVmIGX0q0gtSI0gE2OkwR+RwDDxnmRKVPxGIAUEzufYXv2wvH4nIrFiCE2NxqNgYVYPQgybX67Y58wVa2bFGlmamSWkzAK2lqbAW1MrG0adi3lO8YT83wXLfaWprX8RSwC1BASJF5uCdNyLRgLV4TzXRroXpXFtX3dO/rc+lz+ONOCce8Va71KpRqTvT8NUAgofJOpS/nt2iDhPo8zVsnQWmtbLqqL5VNIGqRcjUZ3M9rfTEDgfFXrZmqVIUupPiVLqSoCgwCoYgXn69MA/NzDUp5ilTLNOYglTpZVVVJcEFd2JSOwnE/PccWigLEMpbSPLuzE6VKAnUSZuI9rYSM5Xr1c0tR61M1KVMTU0ErdjHkDAzC9ztjM3xCu+kGuutPOKgQ0vBUn5yCb1GjydQsnrgCnMnKXj0nr0U11FOqpSEtK9dE31Kfu9Y74UuBcXfJ1FzFGH6OuwqUzGpGH5g9CBhk5V4zUp1wWqB6LbtDBgxMF7sxOr7xMTY9Me86cvJTzgqUSBSzIZo0TpqqJZQJEBh5rdQ2A7c/5bL1q2XzdI2qS+tFGo0ygYagPvAyJMdcBuac0zjLIsDw6pqs+zQ+hbruLK3vjnw3jNVAcqmZamglQPDUiDDETMgGLYljhT1AGespJAMNSS4v+O5wBXljLKMsi1AGI31qDPzMRfBejRqJUL5ZEohqPhM48iofmV/LZpusHrpN8QMlTZVu14tpRQB0Ngd/pg/ytWUVRSqGVzCMmk2kytrRBgGLzgDPDuXRTUnwAQ/hiXZYchdOpxeCeoi9tsa1uAfZsvNRVCUw5AV/k1gA20jVtuTY3jDHxJJytS5E/KVMMsmAR2I/mMUZxOnU1OKuZrPXaqQ6uqEFTU0WnY2VoiPywB3hnG6mazTMW001WUUjzPTYkBmb70GQLDcemM45mvCBLFUEkG8GDELvuemCOe5BeKbpm3p1dJ0StKwN9J2sIAwCbhZ1ZV6tZ6zkhoqaPCDGAW8oDEiZG+AsPJhmy6u+tSaY8pEmSoEm8YqfmHPO1InxB4ZqCk4v4iAiVexuDBti0qWcCKUZlkncFiPQRF774pDi2ZPg1gTGo0ZjqJc/r2GAN1qopPR8VfEqUR5NTWqKWCgMYJDKCpH174N8Y5cfMVaf2tUbxQ3iVfFOnLhCy/tDadiJHphXy1Jsxw/KNJZ6Fc0TBnyVCtVJ+qsPSMHONZtq78QpNoCrUZBLsocaiRAgqSp8xPWw6YBaymUpKnhO71qYLGmUOkBSdwCpgH5otvh54ClEBRRSpGmbsv/hPrhayfJVIZWnoasMwzyzq0Jp/yKAZ9dREkzjTN8coUK/h0/FqP8vlqssHa7asBa3CcvmadI1fBqF3A1S1OBAKgrEAjrJvfC/zBn2ZSDSZSDYlgZHppFtyL4Jcu5arU1U3FQaGAIbN1TIIDBrgQCCI2m+BnNnAKivIEWI/f1DEHbaP16YCt+NZMsxkIoiZOo79DAHvhVzGWUGzCZiAp/qcNPGcm6aiWA/72O/p1wnVH8x23wBHIUOpby2kCBb3Mxj6C+GHjPoqVEKfsUVTrJFRE8kkd9r2vGKg5G5XbOVKSkwtR4aNI8ouek+v0x9McJ4VTyqLRpAhBMAlmjbqSYHpgFunycvj1WNNH11TVGuYGvTK2sdp2xD5w4CtLI5l1FKnoovcgm0EyNr9B74fK9LUpAtPWJwmfE5zS4VnBBINKPSWIXv09sB888I4qjIvj+daEsEa6uWEDUJm38hhj41maXhivT0q1JVMU20xI0mmSsESJuMVyWj64IcPqmoxQ7MBJH+kgyfw/PAOFHh4RhU8JVqMA0PLhlddV5MkHowuPcRg3wvhxzDlaKGQVYUzssSGLPYBSCVBHfpECbwXg9CrkKdWpncylY6ldSiVlDIT/mSFGzXcb4EcL5gOUYtUcmgweHRdKuwIIuAQpZfIGEhSMBtxvLVcrUIqUkKViopkNrRmUQBrU2AknSd/U4H1Wp6fO66gSTquWcn5yAZJ6aQCAAIGBvE+cPEyjZfdZBBZhKkVCVAIAkhTDN1gYPcucAZaaZlsrVOXE6/CZdJAkfOGFQbg7YDnlayuFWnRNRgfMTNOVkWAUM9xaSF74aOY6TNwxarIVq0oqD00GCs/wn6gnHmX5l+yoTkaporBPhZyi0H2qBFB7XJ98TOZ8+54dXNZUWrURyyo7FQzADyQ2kgxPUGDgKuoOtWs9XXdEDAhZWQdNx098M3MWQzWWymUzYKlaymQKcFLSpMm+pZP0xt8Ofhyc2cwdZWmFSTF2aSwTeACACfcYsPjvDkrcDqUyzE5aYb7w8K8ExuFJW+AlfDVRXyFCs/mZwSfIsWJSJienXBvinBhUpkBocGacKohxMDvew6Wwv8AwXzYXhSqZ/Z1aoIi485O31w6faNfyiFP3us9RgKN5s+NGZcVMtl6C0Ss+I9S7kgAGFIARget9sLOVz7Z2m+ZzL/tErohKBQzeKdUkWHlKfgzY4/F3hX2biuYCm1X9oI7VLkfjOBHLHFXy1cKfKlRkWoGtGmorhr7FYn2J74C2+LcOz9ChUqsFIVf/spE3IEyRVjckA/WMIeQ5ql8urZgAU7AU6JDX0jTN9Ww/Rx9B850B9gzBFz4ZIP6sfrj525f5PrV81QWgoWo3nVy2kAr5pIuOm0HAOOZ43Vp1FSq5y9VpKl0AGmYBDOpU+wNjgUeRgaRL5lXDFTMCYTUQAZi97+uCXNeXqV2r/awrPl9CIiHylgGYqAANyQTb+QwEPKwrU3Y0RNEB3baAFnSV6gWJMXtgOiZxaFH7PTqBwdLaUhiWW4JgR5ZNybYH5Vqh8WvVX9llaqrXHiHW4ZoOhhI+v54c+XOXEpCnmEpMqhg7VJplNDwrKkMW0aSfmAPphVUIuX4jQJhnZAkf5abHeTMkQRPUxgLs4XyXl2QQztQILoswSKgBJZwdTjaAYi++KC5t5YbIcQZRZVbynpBupHuMXx8Ls2zcKy6tYoGpmd/KSBAH0wu/FzglOtSpVNSg0TFTSQXCbKxUkbGx7T6YD3lPO6gjAj9ot4sCUuDY6jY7n/LA2wW5uo+Zt97Tt0kAdf/AHivuV+LqlMCkrPpI0+VpsxHSRs0ddsNnHePtUeTQqKGAN1qEdp/dzB39sBWfN1IqGE+k+nfCFSp6mjucWdzPlzWDaZUHclGET7gD88KHBeDL9pUa9elh5VHmY7gC9/pgLa+C/BSuYquVgUUCj+I9P8Adf2xb6TJO8xbthZ5C4Mcjkj44Wm7Fqj3mB01HuALx1nHbgHN65iu9Lw2TdkZrawItG4IBH54BlxXvxw4+lDhj0jd8yQiDewIZm9IA37kYd6eYJmIIXc9YjpGPm343cxHM8SZAZp5ceGo/wBW7H31W/7RgK6Ix3yebam4ZQpI6MJB9wd8cCcYTgLL+GvMVE1qjZ5KdaAPCFUxTVh0VACgNx9364srKZUcTWrncwi/Z6NN0y1MSFMr5qk2kSAotEgnoIp8Kj0FrZemSxQ61Ug+EbK5VRca4kTdV1R0wy8D50zP2M5VzNHTK/5gieYrb7tsBK5G5ep5anluIPTHg1HahUVxqU0nbT4h1TsYE9lOGGkmYydbOLlaa1MsjkVcsx8rKwnWs/ISLEjym0jrgZw/nXKf4ZTydUNp8BUPljS2mWb13Nx3GIfCOb6tLMOWLlxSWnU0rvUo+XXJ8sOoVvrgCnIXOa0a9TKrrqZUzUpq/wA9Em5o1Ad72B2NjNzgV8ReLp4OgtGqFOkAWB1sVHTfSPcY1zPHVY+LTopQAuzeRmC6fMSwA0gz8twNx2CBxzjvjVvEFPUiWVTMKJ37SfwAgYC8uTOLZbJZOnRatSNaoPEqhXlgWiAAN9KgA+3riFwvi2Ub7STmTozIZGRl8PSW8uqATq/AEjFI5fj9YavDVVJ3IHmI/wBTbkYk5fiWY1DyEwZgTq7zFye8xgLo+E+dpUUzNOrpBp1fmJsCVAtN7lSQexw8V+aKSqCqsyltIKiRP8o9ScfP/Ca2ZNZ6tLV59KuhAOpRa94UjubiThi4aM+6vpy7uobTZ5UmTMd477YAb8Z1OZzlGoFYSq022Fy7FQBuTpMzEYP/ABa5Jo5nw8zliq1PKlQMQA63VX6ksIg2uI7YUs7mKlfiI8lRXoyfDgsQbAKABY+uwthqyeVzlbL1kekacwEJKiGEOJ6x1NrYAlynxfOZvhYpGpR8tNqJDB9baJUbwAxA9Ok4W80rCnShvDKafOAZUDyse8iSYnpGM4RnamVqZmjVVlqF9YUGFDkee15EgGRaGB2xF4pxAPUJcFdRmZJGqNpgKNhbvJ64BjqPQy9UpSrvmA4VjWVhKVBYgtGzAjzX0mZOF2py7mUrHRm6mmqSdZQmoSQRLPdGECNQa/YYJ8scSfISwRGFZSdDHaASL38rEk6SPXArKPQ8OuK1CoXquWBT5VkCCpVwFgk9OpwHnD8lTH2ennKmZelqCvVpu+hADOggGBO1rgXwKymf8E5qiCGp1WjWLyKbkhpG8g3nrhiy2ezH2X7LpUUFSRMliBB1H7oI2JG98LFeiErQF1rOwkBm30T0Hf8ADrYH/Icz0aeUpUKlUo6KG0mQdZJaGBAFgQLExjjX5mXRU/bN4nyqq6CrDcBmIkiN+pOEXOPnK6geHILTpCb3NzIv7/1wZ4d8Nc0Vs7KRbTb1kAb7RGx3tgO/C+GrUanSFNdRktqW6zMbkTMHr07jD7luUqBC6aFQqo0M7UyT3+QksYIiQfxxryZyNVyya20MVUhNAYOTJ8zFiQYnaI3th3ylaoiHWGcxICqFaQJO8LcwB64AVkuD8P0KFo0Ko6jSGIItcESPwwVyXD6NKHpUKSL000grmQIiB3/VsB6PEqWfjwKr0qukgpUUq0D8R1Bse2C9PJa8uKNfUW0gFkclp7q4AIjvgOWR4xRzlXMUPMrUSAfPvPVYJiCCp9RjtluEJSYanEB/KAI80QCx3Ji0SB6Yi8M4UMtmAlGiEp6PNUPmdzvdjJMGbTuZwdfLhmBOwvHqNj9MAqZvmNqdN2apKohdmCBRCiYvI6Rt1x8r8RzzVqr1G3clj7kkn+eLs4nxijVRqNQlUqjS2kw1ipmSPTFS81cCXL1YRtakarKRpU/LM9SL4AHjYLg7wnlKpVKloVGgyCCYP+mdz6xh4qcFyIy9aklFQTTIFRvO6uo1BgxMCYvHTALXw4qt4lQEE0lXUxkDS2ynvfa3p2w+jh9FySqaldWUrq1A6gVJOjrN5A6YQuWx9lzRptSR9abOJAghgb98NlfjSJUJ+z5fVAOorP8ALqPXAdTy6mmT4jaRBC01FiAAZJtEf3x7zBxUIiIpUtpHkSKtUqJhZUeTvfHGnzhRB0ihTkbt5SPeIkXO2PH5+pIraF0yDJULqJPchdv6DAK2Zy2frD9ll6lKkvmGoRtHmJP0MbTjzhnKbVjFSpqPZWmL7epnDFnfiNqpX1ah9Aw3HvEduuFnN84ZmsfLqQRcKd9uu/4d8A58M5Wp5bVFIERBZmAP9z2t+eC+R4jlVqKWU+cgMVDREAAajO+KxGdrRLFxILAMxubdT83thr5I4fmarrpraFNztqnbygqcBc4y9EgHQo1iNPee4FiME8nkkG6IOgAWLSfofwwG4ZSBA1VqpKysEKsCdoEA/lhjoUQAB5hp2k/3nAKvDuUq1PM1qi16VNKtTW6JSDOTET4jfLPaDHQ4OZPl6kjF/MzE3Z21EzaPURb2wWgY1CDtHtgFnjXKS1c1SzIpjXSUj5hBG2llIhlI36iB6Y1Xl/NVQfENCiAPItJSwU9zMBu0RhqGMOArOh8IXBqM1dWLQQuiEDSZECCoIOyxtiXT+F91JNMd9IbbsBqgYsLHkYBKPwyQyPFZEiIQQzdwzkkwRIIAFjvgrw/kLJ0QsUVJUEKzCSATMSfbDBGMjADl5cy8QaSMAZEqLH8MTaWWRflVR7CMdBjIwHuOdanI6ixuu/0xuRjMAtZPlOll2epSqVldjN2DgGIsHXqN43jArmXi5ylA1CGrFamlRTYoZNgzCCNze49MOtKhpnt0HY9fp6YEcx8HWvQqUzq0VP3gUwSO9wew2vgIXw747UzOUQ1jNQW1GJcCwb17TG4OGgjAbl/gtLLUlooCFVbK3mt3Dbn8cGfbAfIdXM1NQZmAJHQWNgNgMS8/WHhUWJJapLtJOwmx9NhhaatLXmMd8xnTIEmAAN9gbxb1wE7/ABBmki343/PBGhxFyog6ugVd/W22FTxYNrY3p50j1wBni/EjVRKkkOkJINyADB/LEatxeqTJM22LT9ffpjh9qQ02Dbxa3UQR/UYgycARr8SqsRqO23aO19xjkKlupJ+n19PbENqhOPRXPv74CamalSABPqfpiTleIlYClYG3/vAcPjwtgGzK8WOjSApUjbZgOvm3wd4Fxmq3k0MEkQ8wfYfdg+uK4FTBnJ8XcBb2WABa1x3/APYwF2cCzFZANarpYADU6kAA7EyQrdhacML83FLITWqHSRTUeWCb+eILC0wTviianNKBRpDmIsx7G52H44P8P5vy9ZdLKyx8sPee8bTG/pgPoWjmgV1EhR1Bi3a4MYk+IO+KX4ZzB4KooNZSRa8AHoSIMzsPyw0ZPnRQuptQVbEgk/WMA/CuOhn2xs1QCJO+2Frh3O9CqYTUfoN52mb47Z3mAiiXVRaYLsqkAfe3O2APEm0R6yP5Y2GFzh/OlCoqaqtNGYAwaimfwkfTe2C78Q0kBkaDsV8w/K4/DAS5tjbHKlWDLKmfXHrVh0g/XAb49xxGYExIk9JH98b1GgTBPoN8Bvjycaq3YzjFqb9Y9MB6WxiuDjC4x46BhBEj1wGNUAME74zxBIHU41QqvlEDsMba8B8RUfmHvjfNfOfp/IYzGYDkcevucZjMB1P7se+OS4zGYDwY8xmMwHuMXGYzAeY6p/TGYzAbVtzjKHXGYzAO+S/f0v8Apf0ww0tvqP5HGYzAMnKX7+l7n/cMTPiF/wDEb/qL/uGMxmAWOR/3dL+I/wC7F59PrjMZgNz0wu8H/cJ/F/5YzGYCFwj9+n8X9amGXMfvF/hb+mMxmAD8s/e/j/ocMg3OMxmA0qbD9dcaNuPp/wDrGYzACuH/ACn/AKn9sEMxsvsf5Y9xmA//2Q==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6788"/>
            <a:ext cx="8346992" cy="448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82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タイトル 4"/>
          <p:cNvSpPr txBox="1">
            <a:spLocks/>
          </p:cNvSpPr>
          <p:nvPr/>
        </p:nvSpPr>
        <p:spPr>
          <a:xfrm>
            <a:off x="520776" y="2447627"/>
            <a:ext cx="808426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ea typeface="ＤＦ平成明朝体W7" pitchFamily="1" charset="-128"/>
              </a:rPr>
              <a:t>身近なヒントから生まれた技術</a:t>
            </a:r>
            <a:endParaRPr lang="ja-JP" altLang="en-US" dirty="0">
              <a:ea typeface="ＤＦ平成明朝体W7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442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2526"/>
          <a:stretch/>
        </p:blipFill>
        <p:spPr bwMode="auto">
          <a:xfrm>
            <a:off x="-63165" y="4941168"/>
            <a:ext cx="926119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43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タイトル 4"/>
          <p:cNvSpPr txBox="1">
            <a:spLocks/>
          </p:cNvSpPr>
          <p:nvPr/>
        </p:nvSpPr>
        <p:spPr>
          <a:xfrm>
            <a:off x="802897" y="2447627"/>
            <a:ext cx="7520008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ea typeface="ＤＦ平成明朝体W7" pitchFamily="1" charset="-128"/>
              </a:rPr>
              <a:t>日本で開発された身近な技術</a:t>
            </a:r>
            <a:endParaRPr lang="ja-JP" altLang="en-US" dirty="0">
              <a:ea typeface="ＤＦ平成明朝体W7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16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752355" cy="362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13004"/>
            <a:ext cx="4156670" cy="291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56468"/>
            <a:ext cx="3600400" cy="279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71480"/>
            <a:ext cx="4342304" cy="285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53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88" y="1299268"/>
            <a:ext cx="3716356" cy="487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66147"/>
            <a:ext cx="5006097" cy="500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96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タイトル 4"/>
          <p:cNvSpPr txBox="1">
            <a:spLocks/>
          </p:cNvSpPr>
          <p:nvPr/>
        </p:nvSpPr>
        <p:spPr>
          <a:xfrm>
            <a:off x="802893" y="2447627"/>
            <a:ext cx="7520008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ea typeface="ＤＦ平成明朝体W7" pitchFamily="1" charset="-128"/>
              </a:rPr>
              <a:t>活躍している日本の伝統技術</a:t>
            </a:r>
            <a:endParaRPr lang="ja-JP" altLang="en-US" dirty="0">
              <a:ea typeface="ＤＦ平成明朝体W7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67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32008"/>
            <a:ext cx="6495196" cy="49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6" t="4382" r="21587" b="8969"/>
          <a:stretch/>
        </p:blipFill>
        <p:spPr bwMode="auto">
          <a:xfrm>
            <a:off x="6655077" y="1387295"/>
            <a:ext cx="2346789" cy="513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4"/>
          <p:cNvSpPr txBox="1">
            <a:spLocks/>
          </p:cNvSpPr>
          <p:nvPr/>
        </p:nvSpPr>
        <p:spPr>
          <a:xfrm>
            <a:off x="1089588" y="4718838"/>
            <a:ext cx="2162772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ea typeface="ＤＦ平成明朝体W7" pitchFamily="1" charset="-128"/>
              </a:rPr>
              <a:t>きく</a:t>
            </a:r>
            <a:r>
              <a:rPr lang="en-US" altLang="ja-JP" dirty="0" smtClean="0">
                <a:ea typeface="ＤＦ平成明朝体W7" pitchFamily="1" charset="-128"/>
              </a:rPr>
              <a:t>8</a:t>
            </a:r>
            <a:r>
              <a:rPr lang="ja-JP" altLang="en-US" dirty="0" smtClean="0">
                <a:ea typeface="ＤＦ平成明朝体W7" pitchFamily="1" charset="-128"/>
              </a:rPr>
              <a:t>号</a:t>
            </a:r>
            <a:endParaRPr lang="ja-JP" altLang="en-US" dirty="0">
              <a:ea typeface="ＤＦ平成明朝体W7" pitchFamily="1" charset="-128"/>
            </a:endParaRPr>
          </a:p>
        </p:txBody>
      </p:sp>
      <p:sp>
        <p:nvSpPr>
          <p:cNvPr id="8" name="タイトル 4"/>
          <p:cNvSpPr txBox="1">
            <a:spLocks/>
          </p:cNvSpPr>
          <p:nvPr/>
        </p:nvSpPr>
        <p:spPr>
          <a:xfrm>
            <a:off x="5364088" y="5507998"/>
            <a:ext cx="1877438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ea typeface="ＤＦ平成明朝体W7" pitchFamily="1" charset="-128"/>
              </a:rPr>
              <a:t>友禅織</a:t>
            </a:r>
            <a:endParaRPr lang="ja-JP" altLang="en-US" dirty="0">
              <a:ea typeface="ＤＦ平成明朝体W7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659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89654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30" y="215639"/>
            <a:ext cx="3194025" cy="31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861048"/>
            <a:ext cx="374816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75288"/>
            <a:ext cx="5329395" cy="276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5" y="3501008"/>
            <a:ext cx="3229668" cy="280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7740"/>
            <a:ext cx="5765228" cy="251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AutoShape 2" descr="data:image/jpeg;base64,/9j/4AAQSkZJRgABAQAAAQABAAD/2wCEAAkGBhQSEBQUEhQVFRUQFBUXGBUVExQVFBQZHBQYFhQXGBgXGyYfFxojHBQUHy8gIycpLCwsFx4xNTAqNSYrLCkBCQoKBQUFDQUFDSkYEhgpKSkpKSkpKSkpKSkpKSkpKSkpKSkpKSkpKSkpKSkpKSkpKSkpKSkpKSkpKSkpKSkpKf/AABEIAIsAyAMBIgACEQEDEQH/xAAcAAABBQEBAQAAAAAAAAAAAAAEAAIDBQcBBgj/xABAEAACAQIEBAMGAwYFAgcAAAABAhEAAwQSITEFBkFREyJhBxQycYGRFaGxFkJSwdHwI2LC4fGCoiQzNFNyc5L/xAAUAQEAAAAAAAAAAAAAAAAAAAAA/8QAFBEBAAAAAAAAAAAAAAAAAAAAAP/aAAwDAQACEQMRAD8A3GlSrhNAppTUL3oqM4mgKmlNCe8104mgKmlNCe9Vz3qgMmlNC+80veKAqaU0P7xXPeKAmaU0MMRTvGoJ5pTUAu05GJAPcbTNBLNKajzHtTDeoJ5pTQ/j1z3igJmlNCnE10YigKmlUSXKkBoO0qVKgVQ3TUrVT8WxbKPK2X5gGgfiL1CnEV4Xj/Od+0WyXbZybq9kzHfynWvLN7ZLwOq4VvreQn9aDY/HpG9WWcM9tdski/YI1PmsuLigeoeCT8q9ZhOe8HdteIuJtheuZsjD0Ktr9qD0fvFOW9Xm8JzlhLlxbaX0ZnMKBOp6AGN6v7ZoCRervi1EDXZFBMt+l41QzSmglF409b1Dk12gKW9+oo/CGUU91X9KqUBnTepeD8Tm3kueS5ZAV1J2MaEGIII1mgt4oTiXwqf84/nUvva/xD70BxvHqiLBUtmBy5oYgTJUdT6UEfiVw3aYWkT0O399D6Uwmgc10063eNRtXFoLGzco22arbFWFqgmpUqVBw1ScwKMhnTT5g/0q7NUPHnIU+vb50GM87WgkEkywJEawO2uw3+1eDTBF3J8LMhG+ZM3zBJEn0rRuceFXrzObdu4ypIkKxgfQR1rwtwEeUNDIP4SpgfPc6kUFS2B84XKddpCztPUxUd/hVxd0OvUZT+lE3MKdN9Ntz8I00OoEEVExMaFtANOmx/qR9RQTcFxrWL1pxbBZHVlzEhTB0nWBvW8cF58w185MxtXA2UrcIUFv4Uuao57AGSOlfPLDQzrE9f8ApH2o7h3GnsQFuMVb47YKlW6QyupRhsfMpoPp2aResL4Z7RsRZa5bQqir8KDz2/L8WWSQsgEwsCRtTL/tXxpOjx6BF039O/60G7h67mrAV9puPEkXWn/pj7R8qveW/bK6uqYwKyMRNxFyunckDRgN9NaDZBTgs0NhsStxVdGDI4DKwIIIOxHpVFzJdfEXPcrTm3Ns3b90EDwrWoVATszkHXooY0Ez88Whci1buXraXUt3L6ZPBRmcKFDMZutmInLXpsDh1W1buKvmyKW7sCATM/PQVmvLXE2xDWLP+FbTDE3LFlvKl0r5VZSqxfFsZnGX4iwJOlajwf8A9Pa/+q39sooD1IIkQQdtKr+NWVZEBUGXXcadZmNQImpbHkbJ0Mlfl1X6U3ibeVdf31oALfVf4SfsTIP99q6RTG0Kt02b5HY/Qx96kdYO9AypEqMnWpFigJs1YWqAtCj7VBNSpUqBGoroqU1HcFABf/v0r529peH934jdBBCXGF1I3GaM0DZlkGvou8tYx7fOF6Ye+P8ANbJ/7l/nQZsmPQFsrAZgR8IYwf4ZGh9d6BuOAJBU77T3nWgRXDQTBp7a9zRHhLGYMhaSMpOkZQAZ+c6UBXaAy1dyHLI0IIMiA322o/F4ZDD2mEOubJmGZNcpB7z5iD2ihOK8MW0tllui4L1vPABBTWIM9ZB+1AoYiQDB2Ox+1AdftROu3bWO9C+KPQ9pGlMNzWRpvoP0qzs4CxAL3D5hMKJj50F7yj7R7/D08KBctyx8N5Att/kYaif4SIq+T2iYG7dDXsJiWa4ttbiC+Dau5CSmZNM4EnykwQNQa8T4VjotxtiTMfn/AL0LiMOu6Ar6TQbxiOceG44WMMbhz38rWYQqcO4nwxmX/wAttIgaR9KuLvN5wlpLd63LoFQ5XXKdNGE6kbA9ZNeU9m/s9w6YGzj2QvicrXFzMTbQhmCkIIkgCdetQce4oLlm9mQB0N4Z3uC2h+KPOglm8ikIdJoL3Fe0tmK5bIABBlnEgj0A10mp7PPFy4tw3LYYpcQW1SQGDIzZiddAARtvWApzJcgAwSDJMansNZH5Vf8ABeZj4DIjXle0jFSrrmKE/wCIF8o1WSw9C1B9CoQyAnTOux6AgHX8vtTMPdkEH4kOUj9D9RrWOYT223EABRSAANbM7KBMrdG8dqPwHtlzXRKJLgKR4d0bHQ/G21BrMV1aqeWOYkx2bwpHhhc5a2yrJkAKSdduoFXLJBjqDB+n/NAVhxR9qgbFH2qCWlSpUHDUGJv5R8LH0UTRFNag8pxnmvwFZnw2JyICWYWtAB1Jnas/5r5zwfE8M9gBwwYMutkNmVSRAdwGXoa1/EgEEESCCCOhB0II7RNfMvtB5BvYTGOtu072HOa06ozjKdcpKj4l2g0HmX4HdUnMkEfukw8HrlOsab0I2SP359Yiau7XEHu27eGxZYW0YrbuOCDhySMwmJKayV6biqXiGDNq41tozIxUwQRoYkEbj1oIljrP0iKkBTu3/wCVP+qokA1n6GuZKCW8VjRifmIj86aiDSTH3/lSFhomDTAaCVrYGzA/Q/zonAWnbRY0BMnTpMD7GggaLwuLKga/C0kdxOsfn96CUIxEk/melRO0AmojfbXsT2oyzwLFXRK2bhXocpA+hMTQfTHKjW7XB7HhGVTC5pmfNkLNr6MTpWO87cWT3PDr/iK99PHACjK8+WWM6hoY7fOn8n80Y/DYe7g/AW4hVvKZ8VAQQ2XITp8+tUfMwvXjgwbbZjbuW7doBmcKLjKiGRJIJoPIrb/uaIwN4pcVkMMhkTtp39On1ojFW0S0iFSLqs+Y5xsToIGoI9aHs4q2A2a3maPKSxga9R10mgvMZwGx4PvC4hUW4xy2fDd2U9VJHQSYPUQetWHJ3LVm9iGPvllVt2yczq1vXaIYA7HcGqTGcUS7kWJlQDmXLlbaFyzK7AHQ96I4TgbyM1yzaZ1Tyu4sl0Tqc0jy9NTQaNZ9odnhCNYt2xiXvFbvi5/DtREKNRmJEHoKZwz2i47Gkv7xhsKucLHgPc6CCDrO/U15+5inu8PfGA21fDt4ceGviiSAqzkjKA0wI33qp4JzJewqqEyEYgC5DKCC2iMTrP7u3eg3fhDXXOUY83GByyMLbW2WCyQO4ia9hg1YIMxBaNSNjWZcq8zF8HbunILlpwoVUgTliCJ1MNvWi8K4gLqAxB+cigsKVcFdoFTGp5qO4dKDzvNXMSYW3mY6n6kfIbsfQflWS8Q9pty45yjE5R+8l4W/+1VgfU1Z833vfMYEuMUtTDvqRbtyM7HsO59ROgq441h7eEwWLw1sAWitrEWGGsp41oXFLfvZWgz2ag8BxnENjMO4F25eUXFuNbeBftMAUDayCGByyJBgTBrzfOfBvBTCXBdW8l6zC3FUqTkMFWU6hlkLr2FaPzri8Pexdy9hSpu2GVVWwgfxf3sRdvZdrcMqAk65WrwnNuD/AMNmtmLbFL2Q7qTNpgPqR9qDxoOuu0/cU1t9KVJaBK3rFTWwsiTp17xUIWuxQS+HJ0K/UxUbpBjT6GfzrlKKB63W6MR9TRVjiFwERdcdNHYadt6CqXC4RnML0BJ7ADUknoKC/wCW8NdN5Ww1zLcBk+bKVA1ZmbYKBJJOlW3NvtAuOzJZuKSFyNiUTI7ruUtkAFUJJltC/WBpXlb2Iyoy2c4tkKHb+I6mDGyzJg7wJoJUJnuNY6+v5UDfrSt2idACflrVzy9xEoSq2LNzN+9dQtlHU7ii8XxUAlrQVO9wqont4aRCgR8zQVFngd9trbfY0Ql+/ZBE3UDAhgrsoJiASOv2pX+NM5k3LzEDQ58o+gFT4XmJ4i4fEUiMt0C4I266g+tBy5xp3Q2c7FLuQtnYxmAA6aRoN5rQfZZi7XvSW7q27k5cPbfww4DoPEhbm3mlo75dxGvhhhrbEXrSq3hHM1i5LCPmNXQkfSr9ecnOBceNbF17tsiymH8P3cI023sOnlEaypExrNBqvLXCrK4K0qW1F3Eu1tjvql1w7wdAwRDqPSvaYbAi0YX4TsCdR/tWQ+zfmS5nVbjZiVcIxUsbee54lxsoEsWMfftWx4J1K6ZjO5ZSCT6zQGilSWlQI1VcWxpVCANwR+VWrVQ8d+E0GX/jrYTE3HVFcsjIQ5gQSpPTWYGleX5m4i7YZLhCJh3uuFsLczBWCw+RfiVGn4fh0mrfmu1DMw9Z/vv/AErwONfVtdVUmR3O3/FA3D8TuWi4wxgXAM2aCTBzLmQkqcpJiQe9WOKxGbCWxc80s6MZiJZHkRtBagjYynyz5hpMwQdAs+hETU/FDCW7fXMXI+ZAH5JP2oAm4Pb2HiRprnTvvBXtTbnBrCrJe6I3i2jf6xRXiU036BuC4Zgm+LE3E7f+HJ+/monGcsYfKGs420wP/uW7tsj6gN1igLmCUmR5fQAEVPatKI3MbTED1gaTQQX+VbqiVay//wAb6E/ZoNV78OugkZD6xB/Sr7xa4btBR2OF3GYgowy6mQRA7mrVcLKBIyoDJA+O4e7noNNBrHzk1L7yQMoJgmYkxPeKZ4tBc4TmO7ZtNatZERwQyi1bhwd80iW+pryuOwTBy9sQN/LplI7CrHxKXiUDReC4YkLkbEsAY2KrroOgLHb0rlu+6oySQl4AMAqNIGo1IkbbDsKi4ncOW3EaFqlt4mAI7dAaCBro8FkzCM2bKLaCSNB5ozbetMfDKFIDDKROp1MCZX69+1WXD+B3MQbht2y4RS7bkIIPmPadRHpVRcxAnyiRoFBjKI6gHc9frQLh+KeywfbcZerA76dqNvw4XIq6nNMQ+oAyluoHQVX3rLHU6t10/U0Vw7pJ+An+tBoPJdjw3BBMrGo0ieoitq4LeJUSSfrWNcqOMwMiCB1BrX+AN5RQehWlSWlQI1Scatypq8NB4zD5hQYxzThicw1g6z2I2NZ7jeHMJGUgN1AlT6jr9K3rjHL2edK8ve5RYGVkfKgz7DYNUTPdkKhJUkQWkaqqnUn1Ogk71UujXbjXCIzbDsNgPkAAB9a0u7yQWMsCx7mTThyUe1BmRwxphwhrTzyT6VwckntQZmMK1O92NaZ+xR7Uv2JPagzP3c044U1pX7EntXTyUe1Bl/uzVz3U1p/7E+lI8k+lBmHuppe6mtO/Yn0pfsQe1BmN7AlrTCNVIYfzpljCnKJ/Lf6Vqdvk0gggbU/E8gfvoNDuI+E0GbYTGX7IuCw7WxfTw3Cn4lMyCY/PpVbhuHwQSJ7DpI3+taovI57f31ri8jGDp1NBm5wh6az0O/8AuKkw3DT4bt/nAA79NK03DciydV+n86Kfk74UUaJ+ZoPOcocLYEbfatl4HahRXn+C8t5I0r2ODw+UUBa0q7SoFXCK7SoIXwwNQNw4dqNpUAH4Yval+GDtR9KgA/DF7Uvwxe1H0qAD8MXtS/DF7UfSoAPwxe1L8NXtR9KgA/DF7UvwwdqPpUAH4aval+GL2o+lQAfhi9qcnDwNhRtKgDPD17Vz8NX+xRtKgDGAA2H9a4OHDtRtKggt4YCpgK7SoFSpUqD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331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75348"/>
            <a:ext cx="4785123" cy="332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4" y="3396791"/>
            <a:ext cx="4077074" cy="330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49" y="3290944"/>
            <a:ext cx="4499992" cy="357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1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451831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06" y="3626"/>
            <a:ext cx="508581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8002"/>
            <a:ext cx="4632626" cy="346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70" y="3368995"/>
            <a:ext cx="4821547" cy="361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75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7" y="-1"/>
            <a:ext cx="5374105" cy="402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145" y="2780928"/>
            <a:ext cx="5478855" cy="410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67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68980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24" y="387826"/>
            <a:ext cx="3675020" cy="275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4962429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t2.gstatic.com/images?q=tbn:ANd9GcSgfA-t8t2meuYZwF1uIYraTqhgFWUjuqi-DUE8HX20J0T3ODzH5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543"/>
            <a:ext cx="4720031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24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477495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41917"/>
            <a:ext cx="5616624" cy="353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1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8640"/>
            <a:ext cx="4885155" cy="277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" y="2959080"/>
            <a:ext cx="9123472" cy="389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44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76118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42" y="2803412"/>
            <a:ext cx="5684304" cy="378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3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69</Words>
  <Application>Microsoft Office PowerPoint</Application>
  <PresentationFormat>画面に合わせる (4:3)</PresentationFormat>
  <Paragraphs>18</Paragraphs>
  <Slides>27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Office ​​テーマ</vt:lpstr>
      <vt:lpstr>さあ、技術の扉を開こう!!</vt:lpstr>
      <vt:lpstr>さまざまな技術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身近にある技術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さあ、技術の扉を開こう!!</dc:title>
  <dc:creator>teacher</dc:creator>
  <cp:lastModifiedBy>teacher</cp:lastModifiedBy>
  <cp:revision>19</cp:revision>
  <dcterms:created xsi:type="dcterms:W3CDTF">2013-05-09T04:01:28Z</dcterms:created>
  <dcterms:modified xsi:type="dcterms:W3CDTF">2013-05-09T22:25:53Z</dcterms:modified>
</cp:coreProperties>
</file>