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7" r:id="rId8"/>
    <p:sldId id="268" r:id="rId9"/>
    <p:sldId id="271" r:id="rId10"/>
    <p:sldId id="270" r:id="rId11"/>
    <p:sldId id="266" r:id="rId12"/>
    <p:sldId id="265" r:id="rId13"/>
    <p:sldId id="264" r:id="rId14"/>
    <p:sldId id="261" r:id="rId15"/>
    <p:sldId id="260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D0D5-F624-463A-AC9A-07D3476AA613}" type="datetimeFigureOut">
              <a:rPr kumimoji="1" lang="ja-JP" altLang="en-US" smtClean="0"/>
              <a:t>2013/5/24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7A31-78D4-471E-88CC-B376A5E34B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58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D0D5-F624-463A-AC9A-07D3476AA613}" type="datetimeFigureOut">
              <a:rPr kumimoji="1" lang="ja-JP" altLang="en-US" smtClean="0"/>
              <a:t>2013/5/24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7A31-78D4-471E-88CC-B376A5E34B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03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D0D5-F624-463A-AC9A-07D3476AA613}" type="datetimeFigureOut">
              <a:rPr kumimoji="1" lang="ja-JP" altLang="en-US" smtClean="0"/>
              <a:t>2013/5/24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7A31-78D4-471E-88CC-B376A5E34B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41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D0D5-F624-463A-AC9A-07D3476AA613}" type="datetimeFigureOut">
              <a:rPr kumimoji="1" lang="ja-JP" altLang="en-US" smtClean="0"/>
              <a:t>2013/5/24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7A31-78D4-471E-88CC-B376A5E34B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77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D0D5-F624-463A-AC9A-07D3476AA613}" type="datetimeFigureOut">
              <a:rPr kumimoji="1" lang="ja-JP" altLang="en-US" smtClean="0"/>
              <a:t>2013/5/24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7A31-78D4-471E-88CC-B376A5E34B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197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D0D5-F624-463A-AC9A-07D3476AA613}" type="datetimeFigureOut">
              <a:rPr kumimoji="1" lang="ja-JP" altLang="en-US" smtClean="0"/>
              <a:t>2013/5/24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7A31-78D4-471E-88CC-B376A5E34B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30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D0D5-F624-463A-AC9A-07D3476AA613}" type="datetimeFigureOut">
              <a:rPr kumimoji="1" lang="ja-JP" altLang="en-US" smtClean="0"/>
              <a:t>2013/5/24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7A31-78D4-471E-88CC-B376A5E34B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372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D0D5-F624-463A-AC9A-07D3476AA613}" type="datetimeFigureOut">
              <a:rPr kumimoji="1" lang="ja-JP" altLang="en-US" smtClean="0"/>
              <a:t>2013/5/24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7A31-78D4-471E-88CC-B376A5E34B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88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D0D5-F624-463A-AC9A-07D3476AA613}" type="datetimeFigureOut">
              <a:rPr kumimoji="1" lang="ja-JP" altLang="en-US" smtClean="0"/>
              <a:t>2013/5/24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7A31-78D4-471E-88CC-B376A5E34B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118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D0D5-F624-463A-AC9A-07D3476AA613}" type="datetimeFigureOut">
              <a:rPr kumimoji="1" lang="ja-JP" altLang="en-US" smtClean="0"/>
              <a:t>2013/5/24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7A31-78D4-471E-88CC-B376A5E34B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41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D0D5-F624-463A-AC9A-07D3476AA613}" type="datetimeFigureOut">
              <a:rPr kumimoji="1" lang="ja-JP" altLang="en-US" smtClean="0"/>
              <a:t>2013/5/24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7A31-78D4-471E-88CC-B376A5E34B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63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3D0D5-F624-463A-AC9A-07D3476AA613}" type="datetimeFigureOut">
              <a:rPr kumimoji="1" lang="ja-JP" altLang="en-US" smtClean="0"/>
              <a:t>2013/5/24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B7A31-78D4-471E-88CC-B376A5E34B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56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5199355" cy="1470025"/>
          </a:xfrm>
        </p:spPr>
        <p:txBody>
          <a:bodyPr/>
          <a:lstStyle/>
          <a:p>
            <a:r>
              <a:rPr kumimoji="1" lang="ja-JP" altLang="en-US" dirty="0" smtClean="0"/>
              <a:t>技術分野で学ぶ内容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 descr="C:\Users\teacher\AppData\Local\Microsoft\Windows\Temporary Internet Files\Content.IE5\DPDADRY1\MP90038284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376" y="584679"/>
            <a:ext cx="3006080" cy="42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eacher\AppData\Local\Microsoft\Windows\Temporary Internet Files\Content.IE5\DPDADRY1\MP90038285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2646040" cy="37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eacher\AppData\Local\Microsoft\Windows\Temporary Internet Files\Content.IE5\12XL1KA2\MC90033539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576" y="5239824"/>
            <a:ext cx="2501904" cy="145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teacher\AppData\Local\Microsoft\Windows\Temporary Internet Files\Content.IE5\12XL1KA2\MC90033539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93191"/>
            <a:ext cx="1890585" cy="109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eacher\AppData\Local\Microsoft\Windows\Temporary Internet Files\Content.IE5\12XL1KA2\MC9003976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496" y="2210350"/>
            <a:ext cx="2058389" cy="301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eacher\AppData\Local\Microsoft\Windows\Temporary Internet Files\Content.IE5\DPDADRY1\MC90039763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56" y="5523452"/>
            <a:ext cx="1217534" cy="100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3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プログラム言語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122" name="Picture 2" descr="http://www.h5.dion.ne.jp/~f-kazan/kohma/img/assemb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95" y="860352"/>
            <a:ext cx="7288806" cy="599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3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05" y="116632"/>
            <a:ext cx="8088151" cy="672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42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" y="548680"/>
            <a:ext cx="923502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5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http://www.kyouikuouen.com/wp-content/uploads/2012/09/20120614-sm-1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8" y="123479"/>
            <a:ext cx="873696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4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ねらい　</a:t>
            </a:r>
            <a:r>
              <a:rPr kumimoji="1" lang="en-US" altLang="ja-JP" sz="3600" dirty="0" smtClean="0"/>
              <a:t>3</a:t>
            </a:r>
            <a:r>
              <a:rPr kumimoji="1" lang="ja-JP" altLang="en-US" sz="3600" dirty="0" smtClean="0"/>
              <a:t>年間の学習内容をイメージする。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24535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技術分野で学ぶ</a:t>
            </a:r>
            <a:r>
              <a:rPr kumimoji="1" lang="en-US" altLang="ja-JP" dirty="0" smtClean="0"/>
              <a:t>4</a:t>
            </a:r>
            <a:r>
              <a:rPr kumimoji="1" lang="ja-JP" altLang="en-US" dirty="0" err="1" smtClean="0"/>
              <a:t>つの</a:t>
            </a:r>
            <a:r>
              <a:rPr lang="ja-JP" altLang="en-US" dirty="0" smtClean="0"/>
              <a:t>内容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１　材料と加工　　　素材、加工法　　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年生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２　エネルギー変換　電気の利用　　</a:t>
            </a:r>
            <a:r>
              <a:rPr lang="en-US" altLang="ja-JP" dirty="0" smtClean="0"/>
              <a:t>3</a:t>
            </a:r>
            <a:r>
              <a:rPr lang="ja-JP" altLang="en-US" dirty="0" smtClean="0"/>
              <a:t>年生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３　生物育成　　　　野菜の栽培　　　総合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４　情報　　　プログラミング、制御　　</a:t>
            </a:r>
            <a:r>
              <a:rPr lang="en-US" altLang="ja-JP" dirty="0" smtClean="0"/>
              <a:t>2</a:t>
            </a:r>
            <a:r>
              <a:rPr lang="ja-JP" altLang="en-US" dirty="0" smtClean="0"/>
              <a:t>年生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学びながら考えていきたいこと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環境との調和　　　工夫、創造（ものづくり）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資源、エコ　　　　　私たちが目指す未来の生活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102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35565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学習の進め方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67744" y="1628800"/>
            <a:ext cx="6696744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solidFill>
                  <a:srgbClr val="FF0000"/>
                </a:solidFill>
              </a:rPr>
              <a:t>課題</a:t>
            </a:r>
            <a:r>
              <a:rPr kumimoji="1" lang="ja-JP" altLang="en-US" dirty="0" smtClean="0"/>
              <a:t>　を明らかにする。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↓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>
                <a:solidFill>
                  <a:srgbClr val="FF0000"/>
                </a:solidFill>
              </a:rPr>
              <a:t>計画</a:t>
            </a:r>
            <a:r>
              <a:rPr kumimoji="1" lang="ja-JP" altLang="en-US" dirty="0" smtClean="0"/>
              <a:t>　を立てる。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↓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製作</a:t>
            </a:r>
            <a:r>
              <a:rPr lang="en-US" altLang="ja-JP" dirty="0" smtClean="0">
                <a:solidFill>
                  <a:srgbClr val="FF0000"/>
                </a:solidFill>
              </a:rPr>
              <a:t>(</a:t>
            </a:r>
            <a:r>
              <a:rPr lang="ja-JP" altLang="en-US" dirty="0" smtClean="0">
                <a:solidFill>
                  <a:srgbClr val="FF0000"/>
                </a:solidFill>
              </a:rPr>
              <a:t>育成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  <a:r>
              <a:rPr lang="ja-JP" altLang="en-US" dirty="0" smtClean="0"/>
              <a:t>　をする。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↓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自分の</a:t>
            </a:r>
            <a:r>
              <a:rPr lang="ja-JP" altLang="en-US" dirty="0" smtClean="0">
                <a:solidFill>
                  <a:srgbClr val="FF0000"/>
                </a:solidFill>
              </a:rPr>
              <a:t>学び</a:t>
            </a:r>
            <a:r>
              <a:rPr lang="ja-JP" altLang="en-US" dirty="0" smtClean="0"/>
              <a:t>　を</a:t>
            </a:r>
            <a:r>
              <a:rPr lang="ja-JP" altLang="en-US" dirty="0"/>
              <a:t>ふり返る。</a:t>
            </a:r>
            <a:endParaRPr kumimoji="1" lang="ja-JP" altLang="en-US" dirty="0"/>
          </a:p>
        </p:txBody>
      </p:sp>
      <p:sp>
        <p:nvSpPr>
          <p:cNvPr id="4" name="右カーブ矢印 3"/>
          <p:cNvSpPr/>
          <p:nvPr/>
        </p:nvSpPr>
        <p:spPr>
          <a:xfrm rot="10800000">
            <a:off x="6934011" y="1628800"/>
            <a:ext cx="1440160" cy="3888432"/>
          </a:xfrm>
          <a:prstGeom prst="curv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67544" y="1628800"/>
            <a:ext cx="1619672" cy="439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Ａｃｔｉｏｎ</a:t>
            </a:r>
            <a:endParaRPr lang="en-US" altLang="ja-JP" dirty="0" smtClean="0"/>
          </a:p>
          <a:p>
            <a:pPr marL="0" indent="0">
              <a:buFont typeface="Arial" pitchFamily="34" charset="0"/>
              <a:buNone/>
            </a:pPr>
            <a:r>
              <a:rPr lang="ja-JP" altLang="en-US" dirty="0" smtClean="0"/>
              <a:t>↓</a:t>
            </a:r>
            <a:endParaRPr lang="en-US" altLang="ja-JP" dirty="0" smtClean="0"/>
          </a:p>
          <a:p>
            <a:pPr marL="0" indent="0">
              <a:buFont typeface="Arial" pitchFamily="34" charset="0"/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Ｐｌａｎ</a:t>
            </a:r>
            <a:endParaRPr lang="en-US" altLang="ja-JP" dirty="0" smtClean="0"/>
          </a:p>
          <a:p>
            <a:pPr marL="0" indent="0">
              <a:buFont typeface="Arial" pitchFamily="34" charset="0"/>
              <a:buNone/>
            </a:pPr>
            <a:r>
              <a:rPr lang="ja-JP" altLang="en-US" dirty="0" smtClean="0"/>
              <a:t>↓</a:t>
            </a:r>
            <a:endParaRPr lang="en-US" altLang="ja-JP" dirty="0" smtClean="0"/>
          </a:p>
          <a:p>
            <a:pPr marL="0" indent="0">
              <a:buFont typeface="Arial" pitchFamily="34" charset="0"/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Ｄｏ</a:t>
            </a:r>
            <a:endParaRPr lang="en-US" altLang="ja-JP" dirty="0" smtClean="0"/>
          </a:p>
          <a:p>
            <a:pPr marL="0" indent="0">
              <a:buFont typeface="Arial" pitchFamily="34" charset="0"/>
              <a:buNone/>
            </a:pPr>
            <a:r>
              <a:rPr lang="ja-JP" altLang="en-US" dirty="0" smtClean="0"/>
              <a:t>↓</a:t>
            </a:r>
            <a:endParaRPr lang="en-US" altLang="ja-JP" dirty="0" smtClean="0"/>
          </a:p>
          <a:p>
            <a:pPr marL="0" indent="0">
              <a:buFont typeface="Arial" pitchFamily="34" charset="0"/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Ｃｈｅｃｋ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5931985"/>
            <a:ext cx="355097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ＰＤＣＡサイクル</a:t>
            </a:r>
            <a:endParaRPr kumimoji="1" lang="ja-JP" altLang="en-US" sz="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62103" y="1196752"/>
            <a:ext cx="486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身の回りに技術の力で改善できることはないか。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14305" y="2452410"/>
            <a:ext cx="384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課題を解決するための計画を立てる。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14306" y="3567984"/>
            <a:ext cx="5048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安全</a:t>
            </a:r>
            <a:r>
              <a:rPr kumimoji="1" lang="ja-JP" altLang="en-US" dirty="0" smtClean="0"/>
              <a:t>に気をつけながら、工夫して課題に取り組む。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14305" y="4797152"/>
            <a:ext cx="483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活動を振り返り、目標が達成できたか評価する。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442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uiExpand="1" build="p"/>
      <p:bldP spid="6" grpId="0" animBg="1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ねらい　</a:t>
            </a:r>
            <a:r>
              <a:rPr kumimoji="1" lang="en-US" altLang="ja-JP" sz="3600" dirty="0" smtClean="0"/>
              <a:t>3</a:t>
            </a:r>
            <a:r>
              <a:rPr kumimoji="1" lang="ja-JP" altLang="en-US" sz="3600" dirty="0" smtClean="0"/>
              <a:t>年間の学習内容をイメージする。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24535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技術分野で学ぶ</a:t>
            </a:r>
            <a:r>
              <a:rPr kumimoji="1" lang="en-US" altLang="ja-JP" dirty="0" smtClean="0"/>
              <a:t>4</a:t>
            </a:r>
            <a:r>
              <a:rPr kumimoji="1" lang="ja-JP" altLang="en-US" dirty="0" err="1" smtClean="0"/>
              <a:t>つの</a:t>
            </a:r>
            <a:r>
              <a:rPr lang="ja-JP" altLang="en-US" dirty="0" smtClean="0"/>
              <a:t>内容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１　材料と加工　　　素材、加工法　　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年生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6" y="2709125"/>
            <a:ext cx="3977983" cy="397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41932"/>
            <a:ext cx="497760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30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8132"/>
            <a:ext cx="8118346" cy="608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2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8556"/>
            <a:ext cx="8166227" cy="611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37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1836"/>
            <a:ext cx="4706937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376" y="2664554"/>
            <a:ext cx="5265936" cy="394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56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ねらい　</a:t>
            </a:r>
            <a:r>
              <a:rPr kumimoji="1" lang="en-US" altLang="ja-JP" sz="3600" dirty="0" smtClean="0"/>
              <a:t>3</a:t>
            </a:r>
            <a:r>
              <a:rPr kumimoji="1" lang="ja-JP" altLang="en-US" sz="3600" dirty="0" smtClean="0"/>
              <a:t>年間の学習内容をイメージする。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24535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技術分野で学ぶ</a:t>
            </a:r>
            <a:r>
              <a:rPr kumimoji="1" lang="en-US" altLang="ja-JP" dirty="0" smtClean="0"/>
              <a:t>4</a:t>
            </a:r>
            <a:r>
              <a:rPr kumimoji="1" lang="ja-JP" altLang="en-US" dirty="0" err="1" smtClean="0"/>
              <a:t>つの</a:t>
            </a:r>
            <a:r>
              <a:rPr lang="ja-JP" altLang="en-US" dirty="0" smtClean="0"/>
              <a:t>内容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１　材料と加工　　　素材、加工法　　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年生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２　エネルギー変換　電気の利用　　</a:t>
            </a:r>
            <a:r>
              <a:rPr lang="en-US" altLang="ja-JP" dirty="0" smtClean="0"/>
              <a:t>3</a:t>
            </a:r>
            <a:r>
              <a:rPr lang="ja-JP" altLang="en-US" dirty="0" smtClean="0"/>
              <a:t>年生</a:t>
            </a:r>
            <a:endParaRPr lang="en-US" altLang="ja-JP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4387020" cy="29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50" y="3284984"/>
            <a:ext cx="4498175" cy="246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23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ねらい　</a:t>
            </a:r>
            <a:r>
              <a:rPr kumimoji="1" lang="en-US" altLang="ja-JP" sz="3600" dirty="0" smtClean="0"/>
              <a:t>3</a:t>
            </a:r>
            <a:r>
              <a:rPr kumimoji="1" lang="ja-JP" altLang="en-US" sz="3600" dirty="0" smtClean="0"/>
              <a:t>年間の学習内容をイメージする。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24535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技術分野で学ぶ</a:t>
            </a:r>
            <a:r>
              <a:rPr kumimoji="1" lang="en-US" altLang="ja-JP" dirty="0" smtClean="0"/>
              <a:t>4</a:t>
            </a:r>
            <a:r>
              <a:rPr kumimoji="1" lang="ja-JP" altLang="en-US" dirty="0" err="1" smtClean="0"/>
              <a:t>つの</a:t>
            </a:r>
            <a:r>
              <a:rPr lang="ja-JP" altLang="en-US" dirty="0" smtClean="0"/>
              <a:t>内容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１　材料と加工　　　素材、加工法　　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年生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２　エネルギー変換　電気の利用　　</a:t>
            </a:r>
            <a:r>
              <a:rPr lang="en-US" altLang="ja-JP" dirty="0" smtClean="0"/>
              <a:t>3</a:t>
            </a:r>
            <a:r>
              <a:rPr lang="ja-JP" altLang="en-US" dirty="0" smtClean="0"/>
              <a:t>年生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３　生物育成　　　　野菜の栽培　　　総合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536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05" y="-1"/>
            <a:ext cx="9192005" cy="689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6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ねらい　</a:t>
            </a:r>
            <a:r>
              <a:rPr kumimoji="1" lang="en-US" altLang="ja-JP" sz="3600" dirty="0" smtClean="0"/>
              <a:t>3</a:t>
            </a:r>
            <a:r>
              <a:rPr kumimoji="1" lang="ja-JP" altLang="en-US" sz="3600" dirty="0" smtClean="0"/>
              <a:t>年間の学習内容をイメージする。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24535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技術分野で学ぶ</a:t>
            </a:r>
            <a:r>
              <a:rPr kumimoji="1" lang="en-US" altLang="ja-JP" dirty="0" smtClean="0"/>
              <a:t>4</a:t>
            </a:r>
            <a:r>
              <a:rPr kumimoji="1" lang="ja-JP" altLang="en-US" dirty="0" err="1" smtClean="0"/>
              <a:t>つの</a:t>
            </a:r>
            <a:r>
              <a:rPr lang="ja-JP" altLang="en-US" dirty="0" smtClean="0"/>
              <a:t>内容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１　材料と加工　　　素材、加工法　　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年生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２　エネルギー変換　電気の利用　　</a:t>
            </a:r>
            <a:r>
              <a:rPr lang="en-US" altLang="ja-JP" dirty="0" smtClean="0"/>
              <a:t>3</a:t>
            </a:r>
            <a:r>
              <a:rPr lang="ja-JP" altLang="en-US" dirty="0" smtClean="0"/>
              <a:t>年生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３　生物育成　　　　野菜の栽培　　　総合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４　情報　　　プログラミング、制御　　</a:t>
            </a:r>
            <a:r>
              <a:rPr lang="en-US" altLang="ja-JP" dirty="0" smtClean="0"/>
              <a:t>2</a:t>
            </a:r>
            <a:r>
              <a:rPr lang="ja-JP" altLang="en-US" dirty="0" smtClean="0"/>
              <a:t>年生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89668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109</Words>
  <Application>Microsoft Office PowerPoint</Application>
  <PresentationFormat>画面に合わせる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​​テーマ</vt:lpstr>
      <vt:lpstr>技術分野で学ぶ内容</vt:lpstr>
      <vt:lpstr>ねらい　3年間の学習内容をイメージする。</vt:lpstr>
      <vt:lpstr>PowerPoint プレゼンテーション</vt:lpstr>
      <vt:lpstr>PowerPoint プレゼンテーション</vt:lpstr>
      <vt:lpstr>PowerPoint プレゼンテーション</vt:lpstr>
      <vt:lpstr>ねらい　3年間の学習内容をイメージする。</vt:lpstr>
      <vt:lpstr>ねらい　3年間の学習内容をイメージする。</vt:lpstr>
      <vt:lpstr>PowerPoint プレゼンテーション</vt:lpstr>
      <vt:lpstr>ねらい　3年間の学習内容をイメージする。</vt:lpstr>
      <vt:lpstr>プログラム言語</vt:lpstr>
      <vt:lpstr>PowerPoint プレゼンテーション</vt:lpstr>
      <vt:lpstr>PowerPoint プレゼンテーション</vt:lpstr>
      <vt:lpstr>PowerPoint プレゼンテーション</vt:lpstr>
      <vt:lpstr>ねらい　3年間の学習内容をイメージする。</vt:lpstr>
      <vt:lpstr>学習の進め方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技術分野で学ぶ内容</dc:title>
  <dc:creator>iwachu-20</dc:creator>
  <cp:lastModifiedBy>kajukun</cp:lastModifiedBy>
  <cp:revision>17</cp:revision>
  <dcterms:created xsi:type="dcterms:W3CDTF">2013-05-20T23:38:10Z</dcterms:created>
  <dcterms:modified xsi:type="dcterms:W3CDTF">2013-05-24T12:32:45Z</dcterms:modified>
</cp:coreProperties>
</file>