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9" r:id="rId5"/>
    <p:sldId id="261" r:id="rId6"/>
    <p:sldId id="260" r:id="rId7"/>
    <p:sldId id="27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6" autoAdjust="0"/>
    <p:restoredTop sz="94673" autoAdjust="0"/>
  </p:normalViewPr>
  <p:slideViewPr>
    <p:cSldViewPr>
      <p:cViewPr>
        <p:scale>
          <a:sx n="50" d="100"/>
          <a:sy n="50" d="100"/>
        </p:scale>
        <p:origin x="-242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6A306-28EC-40C3-837E-34AFEFA6C6B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326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76245-C481-4518-9056-30245BE7BF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10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61A-3BA5-4501-BF3F-2995A1818E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557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DD44A-2D6D-4D40-A871-FEE3489772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32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668B8-26CE-46AB-9ED9-99339ABEF7A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7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F5E46-38EE-43F9-9893-4FFEF08BDA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563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CD935-EA46-4DA8-9A8E-A9EA0BFA959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37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98EFB-EF4C-4E18-B7A9-566C0CCF41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313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D5F9E-4789-4D98-AC1B-93CCC88642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957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2D411-CD6F-496D-904D-3FB66BCF49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76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44AD7-A417-4CD0-9486-49179EA984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54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26D75E-A646-4BBC-9AF7-2CF4EDB4393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3544;&#27861;&#12398;&#27770;&#12417;&#26041;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2376;&#12423;&#12358;&#12406;&#12394;&#27083;&#36896;.p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2376;&#12423;&#12358;&#12406;&#12394;&#27083;&#36896;.p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SC04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280025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92275" y="692150"/>
            <a:ext cx="5472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本立てを等角図でかこう！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3708400" y="4297363"/>
            <a:ext cx="3060700" cy="1795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3708400" y="3716338"/>
            <a:ext cx="0" cy="23764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不要な線を消す。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6761163" y="1930400"/>
            <a:ext cx="1587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6588125" y="1916113"/>
            <a:ext cx="144463" cy="73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1296988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3836988" y="3644900"/>
            <a:ext cx="0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26063" y="1263650"/>
            <a:ext cx="1292225" cy="739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6630988" y="1989138"/>
            <a:ext cx="1587" cy="2362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3832225" y="4238625"/>
            <a:ext cx="2800350" cy="1639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5292725" y="3500438"/>
            <a:ext cx="1325563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297488" y="1277938"/>
            <a:ext cx="14287" cy="2219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3832225" y="3497263"/>
            <a:ext cx="1479550" cy="857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2268538" y="4652963"/>
            <a:ext cx="147637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V="1">
            <a:off x="3059113" y="1916113"/>
            <a:ext cx="2233612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2268538" y="465296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V="1">
            <a:off x="3851275" y="2924175"/>
            <a:ext cx="144145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V="1">
            <a:off x="3851275" y="3068638"/>
            <a:ext cx="144145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2268538" y="4581525"/>
            <a:ext cx="147637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g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3708400" y="4297363"/>
            <a:ext cx="3060700" cy="1795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3708400" y="3716338"/>
            <a:ext cx="0" cy="23764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仕切板をつけてみよう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761163" y="1930400"/>
            <a:ext cx="1587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6588125" y="1916113"/>
            <a:ext cx="144463" cy="73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1296988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3836988" y="3644900"/>
            <a:ext cx="0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326063" y="1263650"/>
            <a:ext cx="1292225" cy="739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6630988" y="1989138"/>
            <a:ext cx="1587" cy="2362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3832225" y="4238625"/>
            <a:ext cx="2800350" cy="1639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 flipV="1">
            <a:off x="5292725" y="3500438"/>
            <a:ext cx="1325563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297488" y="1277938"/>
            <a:ext cx="14287" cy="2219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3832225" y="3497263"/>
            <a:ext cx="1479550" cy="857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2268538" y="4652963"/>
            <a:ext cx="147637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V="1">
            <a:off x="3059113" y="1916113"/>
            <a:ext cx="2233612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2268538" y="465296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3851275" y="2924175"/>
            <a:ext cx="144145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3851275" y="3068638"/>
            <a:ext cx="1512888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2268538" y="4581525"/>
            <a:ext cx="147637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V="1">
            <a:off x="3779838" y="1989138"/>
            <a:ext cx="2879725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H="1" flipV="1">
            <a:off x="5194300" y="2852738"/>
            <a:ext cx="11113" cy="2214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 flipV="1">
            <a:off x="3922713" y="2105025"/>
            <a:ext cx="1263650" cy="733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 flipV="1">
            <a:off x="4051300" y="2028825"/>
            <a:ext cx="1258888" cy="733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5311775" y="2747963"/>
            <a:ext cx="22225" cy="2243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>
            <a:off x="3924300" y="2133600"/>
            <a:ext cx="12700" cy="2195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3932238" y="4329113"/>
            <a:ext cx="1268412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2195513" y="6453188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hlinkClick r:id="rId3" action="ppaction://hlinkpres?slideindex=1&amp;slidetitle="/>
              </a:rPr>
              <a:t>寸法の決め方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 animBg="1"/>
      <p:bldP spid="12323" grpId="0" animBg="1"/>
      <p:bldP spid="12325" grpId="0" animBg="1"/>
      <p:bldP spid="12326" grpId="0" animBg="1"/>
      <p:bldP spid="12327" grpId="0" animBg="1"/>
      <p:bldP spid="12328" grpId="0" animBg="1"/>
      <p:bldP spid="123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g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3708400" y="4319588"/>
            <a:ext cx="3019425" cy="177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3684588" y="3722688"/>
            <a:ext cx="9525" cy="2365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仕切板をつけてみよう　　　不要な線を消す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6719888" y="1935163"/>
            <a:ext cx="3175" cy="2378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6594475" y="1944688"/>
            <a:ext cx="133350" cy="84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1282700" cy="750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3810000" y="3648075"/>
            <a:ext cx="26988" cy="2373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326063" y="1263650"/>
            <a:ext cx="1263650" cy="7604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6592888" y="1993900"/>
            <a:ext cx="11112" cy="2397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3832225" y="4257675"/>
            <a:ext cx="2771775" cy="162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5292725" y="3500438"/>
            <a:ext cx="1325563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5297488" y="1277938"/>
            <a:ext cx="14287" cy="2219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3829050" y="4327525"/>
            <a:ext cx="104775" cy="60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263775" y="4398963"/>
            <a:ext cx="147638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V="1">
            <a:off x="3059113" y="2708275"/>
            <a:ext cx="8651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V="1">
            <a:off x="2268538" y="43656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V="1">
            <a:off x="3708400" y="3441700"/>
            <a:ext cx="234950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2270125" y="4324350"/>
            <a:ext cx="147638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 flipV="1">
            <a:off x="5194300" y="2852738"/>
            <a:ext cx="11113" cy="2214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 flipV="1">
            <a:off x="3922713" y="2105025"/>
            <a:ext cx="126365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 flipV="1">
            <a:off x="4051300" y="2028825"/>
            <a:ext cx="1258888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5311775" y="2747963"/>
            <a:ext cx="22225" cy="2243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3924300" y="2133600"/>
            <a:ext cx="12700" cy="219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3932238" y="4329113"/>
            <a:ext cx="1268412" cy="727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V="1">
            <a:off x="4562475" y="1890713"/>
            <a:ext cx="738188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V="1">
            <a:off x="3681413" y="3654425"/>
            <a:ext cx="130175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5194300" y="2781300"/>
            <a:ext cx="98425" cy="6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V="1">
            <a:off x="3779838" y="2849563"/>
            <a:ext cx="1376362" cy="795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V="1">
            <a:off x="5292725" y="1989138"/>
            <a:ext cx="129540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 flipV="1">
            <a:off x="3917950" y="2349500"/>
            <a:ext cx="654050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V="1">
            <a:off x="5195888" y="2620963"/>
            <a:ext cx="114300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V="1">
            <a:off x="3924300" y="3495675"/>
            <a:ext cx="1400175" cy="81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V="1">
            <a:off x="3924300" y="2609850"/>
            <a:ext cx="1419225" cy="81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 animBg="1"/>
      <p:bldP spid="13358" grpId="0" animBg="1"/>
      <p:bldP spid="13359" grpId="0" animBg="1"/>
      <p:bldP spid="13361" grpId="0" animBg="1"/>
      <p:bldP spid="133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3708400" y="4319588"/>
            <a:ext cx="3019425" cy="177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 flipV="1">
            <a:off x="3684588" y="3722688"/>
            <a:ext cx="9525" cy="2365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棚をつけてみよう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6719888" y="1935163"/>
            <a:ext cx="3175" cy="2378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6594475" y="1944688"/>
            <a:ext cx="133350" cy="84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1282700" cy="750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 flipV="1">
            <a:off x="3810000" y="3648075"/>
            <a:ext cx="26988" cy="2373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326063" y="1263650"/>
            <a:ext cx="1263650" cy="7604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6592888" y="1993900"/>
            <a:ext cx="11112" cy="2397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3832225" y="4257675"/>
            <a:ext cx="2771775" cy="162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 flipV="1">
            <a:off x="5292725" y="3500438"/>
            <a:ext cx="1325563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5297488" y="1277938"/>
            <a:ext cx="14287" cy="2219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3829050" y="4327525"/>
            <a:ext cx="104775" cy="60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263775" y="4398963"/>
            <a:ext cx="147638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3059113" y="2708275"/>
            <a:ext cx="8651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2268538" y="43656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V="1">
            <a:off x="3708400" y="3441700"/>
            <a:ext cx="234950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V="1">
            <a:off x="2270125" y="4324350"/>
            <a:ext cx="147638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 flipV="1">
            <a:off x="5194300" y="2852738"/>
            <a:ext cx="11113" cy="2214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 flipH="1" flipV="1">
            <a:off x="3922713" y="2105025"/>
            <a:ext cx="126365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H="1" flipV="1">
            <a:off x="4051300" y="2028825"/>
            <a:ext cx="1258888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5311775" y="2747963"/>
            <a:ext cx="22225" cy="2243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3924300" y="2133600"/>
            <a:ext cx="12700" cy="219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3932238" y="4329113"/>
            <a:ext cx="1268412" cy="727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V="1">
            <a:off x="4562475" y="1890713"/>
            <a:ext cx="738188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V="1">
            <a:off x="3681413" y="3654425"/>
            <a:ext cx="130175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V="1">
            <a:off x="5194300" y="2781300"/>
            <a:ext cx="98425" cy="6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V="1">
            <a:off x="5195888" y="2620963"/>
            <a:ext cx="114300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 flipV="1">
            <a:off x="5324475" y="3068638"/>
            <a:ext cx="1263650" cy="738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 flipV="1">
            <a:off x="5316538" y="2924175"/>
            <a:ext cx="1274762" cy="74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 flipH="1" flipV="1">
            <a:off x="5311775" y="2181225"/>
            <a:ext cx="1276350" cy="74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 flipH="1">
            <a:off x="4810125" y="2185988"/>
            <a:ext cx="495300" cy="290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6" grpId="0" animBg="1"/>
      <p:bldP spid="14387" grpId="0" animBg="1"/>
      <p:bldP spid="14388" grpId="0" animBg="1"/>
      <p:bldP spid="143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3708400" y="4319588"/>
            <a:ext cx="3019425" cy="177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684588" y="3722688"/>
            <a:ext cx="9525" cy="2365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51133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棚をつけてみよう　　　　不要な線を消す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6719888" y="1935163"/>
            <a:ext cx="3175" cy="2378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6594475" y="1944688"/>
            <a:ext cx="133350" cy="84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1282700" cy="750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 flipV="1">
            <a:off x="3810000" y="3648075"/>
            <a:ext cx="26988" cy="2373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5326063" y="1263650"/>
            <a:ext cx="1263650" cy="7604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6592888" y="1993900"/>
            <a:ext cx="11112" cy="2397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3832225" y="4257675"/>
            <a:ext cx="2771775" cy="162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5572125" y="3657600"/>
            <a:ext cx="1046163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5297488" y="1277938"/>
            <a:ext cx="7937" cy="909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3829050" y="4327525"/>
            <a:ext cx="104775" cy="60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2263775" y="4398963"/>
            <a:ext cx="147638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3059113" y="2708275"/>
            <a:ext cx="8651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V="1">
            <a:off x="2268538" y="43656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3708400" y="3441700"/>
            <a:ext cx="234950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2270125" y="4324350"/>
            <a:ext cx="147638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 flipV="1">
            <a:off x="5194300" y="2852738"/>
            <a:ext cx="11113" cy="2214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 flipV="1">
            <a:off x="3922713" y="2105025"/>
            <a:ext cx="126365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 flipV="1">
            <a:off x="4051300" y="2028825"/>
            <a:ext cx="1258888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5311775" y="2747963"/>
            <a:ext cx="22225" cy="2243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3924300" y="2133600"/>
            <a:ext cx="12700" cy="219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932238" y="4329113"/>
            <a:ext cx="1268412" cy="727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4562475" y="1890713"/>
            <a:ext cx="738188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V="1">
            <a:off x="3681413" y="3654425"/>
            <a:ext cx="130175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94300" y="2781300"/>
            <a:ext cx="98425" cy="6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5195888" y="2620963"/>
            <a:ext cx="114300" cy="69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V="1">
            <a:off x="5318125" y="3059113"/>
            <a:ext cx="1276350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V="1">
            <a:off x="5324475" y="2908300"/>
            <a:ext cx="1274763" cy="757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 flipV="1">
            <a:off x="5280025" y="2181225"/>
            <a:ext cx="1316038" cy="738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>
            <a:off x="4778375" y="2185988"/>
            <a:ext cx="495300" cy="2905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5302250" y="2205038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5292725" y="3500438"/>
            <a:ext cx="279400" cy="147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2" grpId="0" animBg="1"/>
      <p:bldP spid="15407" grpId="0" animBg="1"/>
      <p:bldP spid="154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3708400" y="4319588"/>
            <a:ext cx="3019425" cy="177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 flipV="1">
            <a:off x="3684588" y="3722688"/>
            <a:ext cx="9525" cy="2365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51133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側板・仕切板の角を加工しよう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6719888" y="1935163"/>
            <a:ext cx="3175" cy="2378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6594475" y="1944688"/>
            <a:ext cx="133350" cy="84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1282700" cy="750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 flipV="1">
            <a:off x="3810000" y="3648075"/>
            <a:ext cx="26988" cy="2373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5326063" y="1263650"/>
            <a:ext cx="1263650" cy="7604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 flipV="1">
            <a:off x="6592888" y="1993900"/>
            <a:ext cx="11112" cy="2397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3832225" y="4257675"/>
            <a:ext cx="2771775" cy="162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 flipV="1">
            <a:off x="5572125" y="3657600"/>
            <a:ext cx="1046163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297488" y="1277938"/>
            <a:ext cx="7937" cy="909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H="1">
            <a:off x="3829050" y="4327525"/>
            <a:ext cx="104775" cy="60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2263775" y="4398963"/>
            <a:ext cx="147638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3059113" y="2708275"/>
            <a:ext cx="8651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2268538" y="43656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3708400" y="3441700"/>
            <a:ext cx="234950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2270125" y="4324350"/>
            <a:ext cx="147638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 flipV="1">
            <a:off x="5194300" y="2852738"/>
            <a:ext cx="11113" cy="2214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H="1" flipV="1">
            <a:off x="3922713" y="2105025"/>
            <a:ext cx="126365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H="1" flipV="1">
            <a:off x="4051300" y="2028825"/>
            <a:ext cx="1258888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5311775" y="2747963"/>
            <a:ext cx="22225" cy="2243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3924300" y="2133600"/>
            <a:ext cx="12700" cy="219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3932238" y="4329113"/>
            <a:ext cx="1268412" cy="727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4562475" y="1890713"/>
            <a:ext cx="738188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V="1">
            <a:off x="3681413" y="3654425"/>
            <a:ext cx="130175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flipV="1">
            <a:off x="5194300" y="2781300"/>
            <a:ext cx="98425" cy="6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V="1">
            <a:off x="5318125" y="3059113"/>
            <a:ext cx="1276350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5324475" y="2908300"/>
            <a:ext cx="1274763" cy="757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H="1" flipV="1">
            <a:off x="5280025" y="2181225"/>
            <a:ext cx="1316038" cy="738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 flipH="1">
            <a:off x="4778375" y="2185988"/>
            <a:ext cx="495300" cy="2905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3309938" y="1724025"/>
            <a:ext cx="3043237" cy="1785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H="1">
            <a:off x="3708400" y="2547938"/>
            <a:ext cx="3006725" cy="180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>
            <a:off x="3298825" y="3505200"/>
            <a:ext cx="385763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4787900" y="2636838"/>
            <a:ext cx="401638" cy="796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>
            <a:off x="6227763" y="1773238"/>
            <a:ext cx="373062" cy="84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 flipV="1">
            <a:off x="3827463" y="3586163"/>
            <a:ext cx="100012" cy="5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3" grpId="0" animBg="1"/>
      <p:bldP spid="16434" grpId="0" animBg="1"/>
      <p:bldP spid="16435" grpId="0" animBg="1"/>
      <p:bldP spid="16436" grpId="0" animBg="1"/>
      <p:bldP spid="16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3708400" y="4319588"/>
            <a:ext cx="3019425" cy="177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 flipV="1">
            <a:off x="3684588" y="4329113"/>
            <a:ext cx="9525" cy="1758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51133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側板・仕切板の角を加工しよう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6716713" y="2544763"/>
            <a:ext cx="6350" cy="1768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919162" cy="5635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6594475" y="1944688"/>
            <a:ext cx="133350" cy="84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896938" cy="523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3814763" y="4249738"/>
            <a:ext cx="22225" cy="1771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557463" y="2924175"/>
            <a:ext cx="879475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5326063" y="1263650"/>
            <a:ext cx="881062" cy="523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 flipV="1">
            <a:off x="6592888" y="2619375"/>
            <a:ext cx="11112" cy="1771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3832225" y="4257675"/>
            <a:ext cx="2771775" cy="162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 flipV="1">
            <a:off x="5572125" y="3657600"/>
            <a:ext cx="1046163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297488" y="1277938"/>
            <a:ext cx="7937" cy="909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3829050" y="4327525"/>
            <a:ext cx="104775" cy="60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2263775" y="4398963"/>
            <a:ext cx="147638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3059113" y="2708275"/>
            <a:ext cx="8651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2268538" y="43656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3708400" y="3441700"/>
            <a:ext cx="234950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2270125" y="4324350"/>
            <a:ext cx="147638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 flipV="1">
            <a:off x="5205413" y="3440113"/>
            <a:ext cx="0" cy="162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 flipV="1">
            <a:off x="3922713" y="2105025"/>
            <a:ext cx="889000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 flipV="1">
            <a:off x="4051300" y="2028825"/>
            <a:ext cx="8874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316538" y="3365500"/>
            <a:ext cx="17462" cy="162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3924300" y="2133600"/>
            <a:ext cx="12700" cy="219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3932238" y="4329113"/>
            <a:ext cx="1268412" cy="727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4562475" y="1890713"/>
            <a:ext cx="738188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3681413" y="3654425"/>
            <a:ext cx="130175" cy="77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5194300" y="2781300"/>
            <a:ext cx="98425" cy="60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V="1">
            <a:off x="5318125" y="3059113"/>
            <a:ext cx="1276350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 flipV="1">
            <a:off x="5324475" y="2908300"/>
            <a:ext cx="1274763" cy="757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H="1" flipV="1">
            <a:off x="5280025" y="2181225"/>
            <a:ext cx="1316038" cy="738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 flipH="1">
            <a:off x="4778375" y="2185988"/>
            <a:ext cx="495300" cy="2905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3309938" y="1724025"/>
            <a:ext cx="3043237" cy="1785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H="1">
            <a:off x="3675063" y="2547938"/>
            <a:ext cx="3040062" cy="1781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3298825" y="3505200"/>
            <a:ext cx="385763" cy="825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4810125" y="2624138"/>
            <a:ext cx="379413" cy="809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>
            <a:off x="6211888" y="1782763"/>
            <a:ext cx="388937" cy="835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3300413" y="3524250"/>
            <a:ext cx="381000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3419475" y="3429000"/>
            <a:ext cx="3937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3679825" y="3732213"/>
            <a:ext cx="0" cy="606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>
            <a:off x="3808413" y="3651250"/>
            <a:ext cx="1587" cy="620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>
            <a:off x="4810125" y="2624138"/>
            <a:ext cx="379413" cy="214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>
            <a:off x="4938713" y="2546350"/>
            <a:ext cx="381000" cy="220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>
            <a:off x="5194300" y="2843213"/>
            <a:ext cx="1588" cy="58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>
            <a:off x="5327650" y="2774950"/>
            <a:ext cx="0" cy="587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6200775" y="1795463"/>
            <a:ext cx="390525" cy="231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6334125" y="1722438"/>
            <a:ext cx="385763" cy="225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6591300" y="2027238"/>
            <a:ext cx="3175" cy="592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flipH="1">
            <a:off x="6719888" y="1946275"/>
            <a:ext cx="4762" cy="611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48" grpId="0" animBg="1"/>
      <p:bldP spid="17449" grpId="0" animBg="1"/>
      <p:bldP spid="17459" grpId="0" animBg="1"/>
      <p:bldP spid="17460" grpId="0" animBg="1"/>
      <p:bldP spid="17461" grpId="0" animBg="1"/>
      <p:bldP spid="17462" grpId="0" animBg="1"/>
      <p:bldP spid="17463" grpId="0" animBg="1"/>
      <p:bldP spid="17464" grpId="0" animBg="1"/>
      <p:bldP spid="17465" grpId="0" animBg="1"/>
      <p:bldP spid="17466" grpId="0" animBg="1"/>
      <p:bldP spid="17467" grpId="0" animBg="1"/>
      <p:bldP spid="17469" grpId="0" animBg="1"/>
      <p:bldP spid="17470" grpId="0" animBg="1"/>
      <p:bldP spid="174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3708400" y="4319588"/>
            <a:ext cx="3019425" cy="177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3684588" y="4329113"/>
            <a:ext cx="9525" cy="1758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51133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側板・仕切板の角を加工しよう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6716713" y="2544763"/>
            <a:ext cx="6350" cy="1768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919162" cy="5635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896938" cy="523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3814763" y="4249738"/>
            <a:ext cx="22225" cy="1771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2557463" y="2924175"/>
            <a:ext cx="879475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326063" y="1263650"/>
            <a:ext cx="881062" cy="523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6592888" y="2619375"/>
            <a:ext cx="11112" cy="1771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3832225" y="4257675"/>
            <a:ext cx="2771775" cy="162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5572125" y="3657600"/>
            <a:ext cx="1046163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5297488" y="1277938"/>
            <a:ext cx="7937" cy="909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3829050" y="4327525"/>
            <a:ext cx="104775" cy="60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2263775" y="4398963"/>
            <a:ext cx="147638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3059113" y="2708275"/>
            <a:ext cx="8651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V="1">
            <a:off x="2268538" y="43656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V="1">
            <a:off x="3546475" y="3441700"/>
            <a:ext cx="396875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2270125" y="4324350"/>
            <a:ext cx="147638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H="1" flipV="1">
            <a:off x="5205413" y="3440113"/>
            <a:ext cx="0" cy="162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H="1" flipV="1">
            <a:off x="3922713" y="2105025"/>
            <a:ext cx="889000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H="1" flipV="1">
            <a:off x="4051300" y="2028825"/>
            <a:ext cx="8874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5316538" y="3365500"/>
            <a:ext cx="17462" cy="162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3924300" y="2133600"/>
            <a:ext cx="12700" cy="219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3932238" y="4329113"/>
            <a:ext cx="1268412" cy="727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V="1">
            <a:off x="4562475" y="1890713"/>
            <a:ext cx="738188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V="1">
            <a:off x="5318125" y="3059113"/>
            <a:ext cx="1276350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V="1">
            <a:off x="5324475" y="2908300"/>
            <a:ext cx="1274763" cy="757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 flipH="1" flipV="1">
            <a:off x="5280025" y="2181225"/>
            <a:ext cx="1316038" cy="738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H="1">
            <a:off x="4778375" y="2185988"/>
            <a:ext cx="495300" cy="2905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3298825" y="3505200"/>
            <a:ext cx="385763" cy="825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>
            <a:off x="4810125" y="2624138"/>
            <a:ext cx="392113" cy="814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82" name="Line 50"/>
          <p:cNvSpPr>
            <a:spLocks noChangeShapeType="1"/>
          </p:cNvSpPr>
          <p:nvPr/>
        </p:nvSpPr>
        <p:spPr bwMode="auto">
          <a:xfrm>
            <a:off x="6211888" y="1782763"/>
            <a:ext cx="388937" cy="835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 flipV="1">
            <a:off x="3290888" y="3435350"/>
            <a:ext cx="136525" cy="80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96" name="Line 64"/>
          <p:cNvSpPr>
            <a:spLocks noChangeShapeType="1"/>
          </p:cNvSpPr>
          <p:nvPr/>
        </p:nvSpPr>
        <p:spPr bwMode="auto">
          <a:xfrm flipV="1">
            <a:off x="3686175" y="4248150"/>
            <a:ext cx="123825" cy="74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3424238" y="3441700"/>
            <a:ext cx="385762" cy="806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98" name="Line 66"/>
          <p:cNvSpPr>
            <a:spLocks noChangeShapeType="1"/>
          </p:cNvSpPr>
          <p:nvPr/>
        </p:nvSpPr>
        <p:spPr bwMode="auto">
          <a:xfrm flipV="1">
            <a:off x="4802188" y="2543175"/>
            <a:ext cx="144462" cy="92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 flipV="1">
            <a:off x="5203825" y="3362325"/>
            <a:ext cx="123825" cy="74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 flipH="1" flipV="1">
            <a:off x="4937125" y="2530475"/>
            <a:ext cx="387350" cy="831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501" name="Line 69"/>
          <p:cNvSpPr>
            <a:spLocks noChangeShapeType="1"/>
          </p:cNvSpPr>
          <p:nvPr/>
        </p:nvSpPr>
        <p:spPr bwMode="auto">
          <a:xfrm flipV="1">
            <a:off x="6210300" y="1727200"/>
            <a:ext cx="128588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502" name="Line 70"/>
          <p:cNvSpPr>
            <a:spLocks noChangeShapeType="1"/>
          </p:cNvSpPr>
          <p:nvPr/>
        </p:nvSpPr>
        <p:spPr bwMode="auto">
          <a:xfrm flipV="1">
            <a:off x="6591300" y="2533650"/>
            <a:ext cx="131763" cy="79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 flipH="1" flipV="1">
            <a:off x="6338888" y="1724025"/>
            <a:ext cx="393700" cy="841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505" name="Line 73"/>
          <p:cNvSpPr>
            <a:spLocks noChangeShapeType="1"/>
          </p:cNvSpPr>
          <p:nvPr/>
        </p:nvSpPr>
        <p:spPr bwMode="auto">
          <a:xfrm flipH="1">
            <a:off x="3603625" y="3590925"/>
            <a:ext cx="328613" cy="188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5" grpId="0" animBg="1"/>
      <p:bldP spid="18496" grpId="0" animBg="1"/>
      <p:bldP spid="18497" grpId="0" animBg="1"/>
      <p:bldP spid="18498" grpId="0" animBg="1"/>
      <p:bldP spid="18499" grpId="0" animBg="1"/>
      <p:bldP spid="18500" grpId="0" animBg="1"/>
      <p:bldP spid="18501" grpId="0" animBg="1"/>
      <p:bldP spid="18502" grpId="0" animBg="1"/>
      <p:bldP spid="185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3708400" y="4319588"/>
            <a:ext cx="3019425" cy="177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 flipV="1">
            <a:off x="3684588" y="4329113"/>
            <a:ext cx="9525" cy="1758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03350" y="188913"/>
            <a:ext cx="51133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完成　です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6716713" y="2544763"/>
            <a:ext cx="6350" cy="1768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919162" cy="5635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 flipV="1">
            <a:off x="5435600" y="1196975"/>
            <a:ext cx="896938" cy="523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 flipV="1">
            <a:off x="3814763" y="4249738"/>
            <a:ext cx="22225" cy="1771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557463" y="2924175"/>
            <a:ext cx="879475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326063" y="1263650"/>
            <a:ext cx="881062" cy="523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6592888" y="2619375"/>
            <a:ext cx="11112" cy="1771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3832225" y="4257675"/>
            <a:ext cx="2771775" cy="162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 flipV="1">
            <a:off x="5572125" y="3657600"/>
            <a:ext cx="1046163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297488" y="1277938"/>
            <a:ext cx="7937" cy="909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3829050" y="4327525"/>
            <a:ext cx="104775" cy="60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2263775" y="4398963"/>
            <a:ext cx="147638" cy="1095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V="1">
            <a:off x="3059113" y="2708275"/>
            <a:ext cx="8651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flipV="1">
            <a:off x="2268538" y="43656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V="1">
            <a:off x="3546475" y="3441700"/>
            <a:ext cx="396875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flipV="1">
            <a:off x="2270125" y="4324350"/>
            <a:ext cx="147638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H="1" flipV="1">
            <a:off x="5205413" y="3440113"/>
            <a:ext cx="0" cy="162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 flipV="1">
            <a:off x="3922713" y="2105025"/>
            <a:ext cx="889000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 flipV="1">
            <a:off x="4051300" y="2028825"/>
            <a:ext cx="887413" cy="512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5316538" y="3365500"/>
            <a:ext cx="17462" cy="162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3924300" y="2133600"/>
            <a:ext cx="12700" cy="219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3932238" y="4329113"/>
            <a:ext cx="1268412" cy="727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V="1">
            <a:off x="4562475" y="1890713"/>
            <a:ext cx="738188" cy="438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 flipV="1">
            <a:off x="5318125" y="3059113"/>
            <a:ext cx="1276350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 flipV="1">
            <a:off x="5324475" y="2908300"/>
            <a:ext cx="1274763" cy="757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 flipH="1" flipV="1">
            <a:off x="5280025" y="2181225"/>
            <a:ext cx="1316038" cy="738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 flipH="1">
            <a:off x="4778375" y="2185988"/>
            <a:ext cx="495300" cy="2905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3298825" y="3505200"/>
            <a:ext cx="385763" cy="825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4810125" y="2624138"/>
            <a:ext cx="392113" cy="814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6211888" y="1782763"/>
            <a:ext cx="388937" cy="835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V="1">
            <a:off x="3290888" y="3435350"/>
            <a:ext cx="136525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 flipV="1">
            <a:off x="3686175" y="4248150"/>
            <a:ext cx="123825" cy="74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3424238" y="3441700"/>
            <a:ext cx="385762" cy="806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 flipV="1">
            <a:off x="4802188" y="2543175"/>
            <a:ext cx="144462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 flipV="1">
            <a:off x="5203825" y="3362325"/>
            <a:ext cx="123825" cy="74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 flipH="1" flipV="1">
            <a:off x="4937125" y="2530475"/>
            <a:ext cx="387350" cy="831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 flipV="1">
            <a:off x="6210300" y="1727200"/>
            <a:ext cx="128588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 flipV="1">
            <a:off x="6591300" y="2533650"/>
            <a:ext cx="131763" cy="79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 flipH="1" flipV="1">
            <a:off x="6338888" y="1724025"/>
            <a:ext cx="39370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>
            <a:off x="3603625" y="3590925"/>
            <a:ext cx="328613" cy="188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 flipH="1" flipV="1">
            <a:off x="1331913" y="4724400"/>
            <a:ext cx="2376487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3708400" y="3789363"/>
            <a:ext cx="3960813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3708400" y="3141663"/>
            <a:ext cx="0" cy="295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042988" y="981075"/>
            <a:ext cx="43211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幅・奥行き・高さを表す線を引く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 flipH="1" flipV="1">
            <a:off x="1331913" y="4724400"/>
            <a:ext cx="2376487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0" name="Arc 4"/>
          <p:cNvSpPr>
            <a:spLocks/>
          </p:cNvSpPr>
          <p:nvPr/>
        </p:nvSpPr>
        <p:spPr bwMode="auto">
          <a:xfrm rot="14961657">
            <a:off x="2339181" y="5230019"/>
            <a:ext cx="360363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3708400" y="3789363"/>
            <a:ext cx="3960813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2" name="Arc 6"/>
          <p:cNvSpPr>
            <a:spLocks/>
          </p:cNvSpPr>
          <p:nvPr/>
        </p:nvSpPr>
        <p:spPr bwMode="auto">
          <a:xfrm rot="1705837">
            <a:off x="6516688" y="4221163"/>
            <a:ext cx="360362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3708400" y="3141663"/>
            <a:ext cx="0" cy="295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Arc 8"/>
          <p:cNvSpPr>
            <a:spLocks/>
          </p:cNvSpPr>
          <p:nvPr/>
        </p:nvSpPr>
        <p:spPr bwMode="auto">
          <a:xfrm rot="-2366854">
            <a:off x="3563938" y="3644900"/>
            <a:ext cx="360362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42988" y="981075"/>
            <a:ext cx="43211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幅・奥行き・高さの寸法をとる。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80063" y="5445125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/>
              <a:t>３６ｃｍ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580063" y="5445125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/>
              <a:t>１２ｃｍ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779838" y="42926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/>
              <a:t>９ｃｍ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339975" y="580548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/>
              <a:t>５ｃｍ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4" grpId="0" animBg="1"/>
      <p:bldP spid="4106" grpId="0"/>
      <p:bldP spid="4106" grpId="1"/>
      <p:bldP spid="4108" grpId="0"/>
      <p:bldP spid="4111" grpId="0"/>
      <p:bldP spid="4112" grpId="0"/>
      <p:bldP spid="4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H="1" flipV="1">
            <a:off x="1331913" y="4724400"/>
            <a:ext cx="2376487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4" name="Arc 4"/>
          <p:cNvSpPr>
            <a:spLocks/>
          </p:cNvSpPr>
          <p:nvPr/>
        </p:nvSpPr>
        <p:spPr bwMode="auto">
          <a:xfrm rot="14961657">
            <a:off x="2340770" y="5231606"/>
            <a:ext cx="360362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3708400" y="3789363"/>
            <a:ext cx="3960813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6" name="Arc 6"/>
          <p:cNvSpPr>
            <a:spLocks/>
          </p:cNvSpPr>
          <p:nvPr/>
        </p:nvSpPr>
        <p:spPr bwMode="auto">
          <a:xfrm rot="1705837">
            <a:off x="6516688" y="4221163"/>
            <a:ext cx="360362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3708400" y="3141663"/>
            <a:ext cx="0" cy="295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8" name="Arc 8"/>
          <p:cNvSpPr>
            <a:spLocks/>
          </p:cNvSpPr>
          <p:nvPr/>
        </p:nvSpPr>
        <p:spPr bwMode="auto">
          <a:xfrm rot="-2366854">
            <a:off x="3563938" y="3644900"/>
            <a:ext cx="360362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各点から平行な線を引き、外枠の直方体を描く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11413" y="2349500"/>
            <a:ext cx="0" cy="2951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6761163" y="1355725"/>
            <a:ext cx="0" cy="2951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3721100" y="1916113"/>
            <a:ext cx="3011488" cy="1779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2411413" y="1125538"/>
            <a:ext cx="3168650" cy="187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5435600" y="1196975"/>
            <a:ext cx="1296988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6694488" y="4244975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2339975" y="5300663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635375" y="3644900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6659563" y="1844675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2339975" y="2924175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7" grpId="0" animBg="1"/>
      <p:bldP spid="5138" grpId="0" animBg="1"/>
      <p:bldP spid="5139" grpId="0" animBg="1"/>
      <p:bldP spid="5140" grpId="0" animBg="1"/>
      <p:bldP spid="5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H="1" flipV="1">
            <a:off x="1331913" y="4724400"/>
            <a:ext cx="2376487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2" name="Arc 4"/>
          <p:cNvSpPr>
            <a:spLocks/>
          </p:cNvSpPr>
          <p:nvPr/>
        </p:nvSpPr>
        <p:spPr bwMode="auto">
          <a:xfrm rot="14961657">
            <a:off x="2339181" y="5230019"/>
            <a:ext cx="360363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708400" y="3789363"/>
            <a:ext cx="3960813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4" name="Arc 6"/>
          <p:cNvSpPr>
            <a:spLocks/>
          </p:cNvSpPr>
          <p:nvPr/>
        </p:nvSpPr>
        <p:spPr bwMode="auto">
          <a:xfrm rot="1705837">
            <a:off x="6516688" y="4221163"/>
            <a:ext cx="360362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3708400" y="3141663"/>
            <a:ext cx="0" cy="295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6" name="Arc 8"/>
          <p:cNvSpPr>
            <a:spLocks/>
          </p:cNvSpPr>
          <p:nvPr/>
        </p:nvSpPr>
        <p:spPr bwMode="auto">
          <a:xfrm rot="-2366854">
            <a:off x="3563938" y="3644900"/>
            <a:ext cx="360362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不要な線を消し、外枠の直方体を描く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2411413" y="2349500"/>
            <a:ext cx="0" cy="2951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6761163" y="1355725"/>
            <a:ext cx="0" cy="2951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3721100" y="1916113"/>
            <a:ext cx="3011488" cy="1779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2411413" y="1125538"/>
            <a:ext cx="3168650" cy="187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 flipV="1">
            <a:off x="5435600" y="1196975"/>
            <a:ext cx="1296988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3708400" y="4297363"/>
            <a:ext cx="3060700" cy="1795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708400" y="3716338"/>
            <a:ext cx="0" cy="23764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板の厚みをとる。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6761163" y="1930400"/>
            <a:ext cx="1587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713163" y="1916113"/>
            <a:ext cx="3019425" cy="1808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5435600" y="1196975"/>
            <a:ext cx="1296988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3836988" y="3644900"/>
            <a:ext cx="0" cy="2376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326063" y="1263650"/>
            <a:ext cx="1292225" cy="739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6630988" y="1989138"/>
            <a:ext cx="1587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3832225" y="4238625"/>
            <a:ext cx="2800350" cy="1639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 flipV="1">
            <a:off x="5292725" y="3500438"/>
            <a:ext cx="1325563" cy="752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297488" y="1277938"/>
            <a:ext cx="14287" cy="2219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3832225" y="3497263"/>
            <a:ext cx="1479550" cy="857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348038" y="6381750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hlinkClick r:id="rId3" action="ppaction://hlinkpres?slideindex=1&amp;slidetitle="/>
              </a:rPr>
              <a:t>じょうぶな構造</a:t>
            </a:r>
            <a:endParaRPr lang="ja-JP" altLang="en-US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3059113" y="5300663"/>
            <a:ext cx="1368425" cy="1223962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6516688" y="4149725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5219700" y="1196975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5219700" y="3429000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3779838" y="3573463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6516688" y="1989138"/>
            <a:ext cx="142875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755650" y="6165850"/>
            <a:ext cx="2411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/>
              <a:t>板の厚み　</a:t>
            </a:r>
            <a:r>
              <a:rPr lang="en-US" altLang="ja-JP" sz="2400"/>
              <a:t>5mm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161" grpId="0" animBg="1"/>
      <p:bldP spid="6162" grpId="0" animBg="1"/>
      <p:bldP spid="6163" grpId="0" animBg="1"/>
      <p:bldP spid="6164" grpId="0" animBg="1"/>
      <p:bldP spid="6166" grpId="0" animBg="1"/>
      <p:bldP spid="6167" grpId="0" animBg="1"/>
      <p:bldP spid="6168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5" grpId="1" animBg="1"/>
      <p:bldP spid="6176" grpId="0" animBg="1"/>
      <p:bldP spid="6176" grpId="1" animBg="1"/>
      <p:bldP spid="6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角の接合部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5675313" y="3068638"/>
            <a:ext cx="2974975" cy="3208337"/>
            <a:chOff x="3331" y="766"/>
            <a:chExt cx="1874" cy="2021"/>
          </a:xfrm>
        </p:grpSpPr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>
              <a:off x="5193" y="2069"/>
              <a:ext cx="0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9522" name="Group 66"/>
            <p:cNvGrpSpPr>
              <a:grpSpLocks/>
            </p:cNvGrpSpPr>
            <p:nvPr/>
          </p:nvGrpSpPr>
          <p:grpSpPr bwMode="auto">
            <a:xfrm>
              <a:off x="3331" y="766"/>
              <a:ext cx="1874" cy="2021"/>
              <a:chOff x="3331" y="754"/>
              <a:chExt cx="1874" cy="2021"/>
            </a:xfrm>
          </p:grpSpPr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 flipH="1" flipV="1">
                <a:off x="4233" y="1219"/>
                <a:ext cx="8" cy="13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 flipH="1" flipV="1">
                <a:off x="3424" y="754"/>
                <a:ext cx="805" cy="4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>
                <a:off x="3331" y="805"/>
                <a:ext cx="814" cy="46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 flipH="1" flipV="1">
                <a:off x="4151" y="1271"/>
                <a:ext cx="10" cy="14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74" name="Line 18"/>
              <p:cNvSpPr>
                <a:spLocks noChangeShapeType="1"/>
              </p:cNvSpPr>
              <p:nvPr/>
            </p:nvSpPr>
            <p:spPr bwMode="auto">
              <a:xfrm flipH="1" flipV="1">
                <a:off x="3352" y="2211"/>
                <a:ext cx="817" cy="4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>
                <a:off x="3337" y="805"/>
                <a:ext cx="15" cy="15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 flipV="1">
                <a:off x="4150" y="2160"/>
                <a:ext cx="1041" cy="6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4" name="Line 28"/>
              <p:cNvSpPr>
                <a:spLocks noChangeShapeType="1"/>
              </p:cNvSpPr>
              <p:nvPr/>
            </p:nvSpPr>
            <p:spPr bwMode="auto">
              <a:xfrm flipV="1">
                <a:off x="4161" y="2061"/>
                <a:ext cx="1044" cy="6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6" name="Line 30"/>
              <p:cNvSpPr>
                <a:spLocks noChangeShapeType="1"/>
              </p:cNvSpPr>
              <p:nvPr/>
            </p:nvSpPr>
            <p:spPr bwMode="auto">
              <a:xfrm>
                <a:off x="3351" y="2304"/>
                <a:ext cx="81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7" name="Line 31"/>
              <p:cNvSpPr>
                <a:spLocks noChangeShapeType="1"/>
              </p:cNvSpPr>
              <p:nvPr/>
            </p:nvSpPr>
            <p:spPr bwMode="auto">
              <a:xfrm flipV="1">
                <a:off x="4230" y="1605"/>
                <a:ext cx="159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8" name="Line 32"/>
              <p:cNvSpPr>
                <a:spLocks noChangeShapeType="1"/>
              </p:cNvSpPr>
              <p:nvPr/>
            </p:nvSpPr>
            <p:spPr bwMode="auto">
              <a:xfrm flipV="1">
                <a:off x="3339" y="759"/>
                <a:ext cx="96" cy="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 flipV="1">
                <a:off x="4144" y="1222"/>
                <a:ext cx="87" cy="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/>
            </p:nvSpPr>
            <p:spPr bwMode="auto">
              <a:xfrm>
                <a:off x="4392" y="1602"/>
                <a:ext cx="798" cy="4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19524" name="Group 68"/>
          <p:cNvGrpSpPr>
            <a:grpSpLocks/>
          </p:cNvGrpSpPr>
          <p:nvPr/>
        </p:nvGrpSpPr>
        <p:grpSpPr bwMode="auto">
          <a:xfrm>
            <a:off x="1403350" y="836613"/>
            <a:ext cx="2276475" cy="1533525"/>
            <a:chOff x="0" y="378"/>
            <a:chExt cx="1434" cy="966"/>
          </a:xfrm>
        </p:grpSpPr>
        <p:grpSp>
          <p:nvGrpSpPr>
            <p:cNvPr id="19494" name="Group 38"/>
            <p:cNvGrpSpPr>
              <a:grpSpLocks/>
            </p:cNvGrpSpPr>
            <p:nvPr/>
          </p:nvGrpSpPr>
          <p:grpSpPr bwMode="auto">
            <a:xfrm>
              <a:off x="0" y="378"/>
              <a:ext cx="1434" cy="966"/>
              <a:chOff x="0" y="378"/>
              <a:chExt cx="1434" cy="966"/>
            </a:xfrm>
          </p:grpSpPr>
          <p:sp>
            <p:nvSpPr>
              <p:cNvPr id="19491" name="Line 35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714" cy="4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92" name="Line 36"/>
              <p:cNvSpPr>
                <a:spLocks noChangeShapeType="1"/>
              </p:cNvSpPr>
              <p:nvPr/>
            </p:nvSpPr>
            <p:spPr bwMode="auto">
              <a:xfrm flipV="1">
                <a:off x="709" y="378"/>
                <a:ext cx="5" cy="9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 flipV="1">
                <a:off x="708" y="900"/>
                <a:ext cx="72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V="1">
              <a:off x="798" y="390"/>
              <a:ext cx="0" cy="8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V="1">
              <a:off x="702" y="798"/>
              <a:ext cx="732" cy="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525" name="Group 69"/>
          <p:cNvGrpSpPr>
            <a:grpSpLocks/>
          </p:cNvGrpSpPr>
          <p:nvPr/>
        </p:nvGrpSpPr>
        <p:grpSpPr bwMode="auto">
          <a:xfrm>
            <a:off x="5292725" y="836613"/>
            <a:ext cx="2276475" cy="1530350"/>
            <a:chOff x="1604" y="367"/>
            <a:chExt cx="1434" cy="964"/>
          </a:xfrm>
        </p:grpSpPr>
        <p:grpSp>
          <p:nvGrpSpPr>
            <p:cNvPr id="19521" name="Group 65"/>
            <p:cNvGrpSpPr>
              <a:grpSpLocks/>
            </p:cNvGrpSpPr>
            <p:nvPr/>
          </p:nvGrpSpPr>
          <p:grpSpPr bwMode="auto">
            <a:xfrm>
              <a:off x="1604" y="377"/>
              <a:ext cx="1434" cy="954"/>
              <a:chOff x="1604" y="377"/>
              <a:chExt cx="1434" cy="954"/>
            </a:xfrm>
          </p:grpSpPr>
          <p:sp>
            <p:nvSpPr>
              <p:cNvPr id="19497" name="Line 41"/>
              <p:cNvSpPr>
                <a:spLocks noChangeShapeType="1"/>
              </p:cNvSpPr>
              <p:nvPr/>
            </p:nvSpPr>
            <p:spPr bwMode="auto">
              <a:xfrm>
                <a:off x="1604" y="911"/>
                <a:ext cx="714" cy="4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98" name="Line 42"/>
              <p:cNvSpPr>
                <a:spLocks noChangeShapeType="1"/>
              </p:cNvSpPr>
              <p:nvPr/>
            </p:nvSpPr>
            <p:spPr bwMode="auto">
              <a:xfrm flipV="1">
                <a:off x="2314" y="377"/>
                <a:ext cx="4" cy="9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99" name="Line 43"/>
              <p:cNvSpPr>
                <a:spLocks noChangeShapeType="1"/>
              </p:cNvSpPr>
              <p:nvPr/>
            </p:nvSpPr>
            <p:spPr bwMode="auto">
              <a:xfrm flipV="1">
                <a:off x="2312" y="899"/>
                <a:ext cx="72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flipV="1">
              <a:off x="2396" y="813"/>
              <a:ext cx="636" cy="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flipV="1">
              <a:off x="2394" y="367"/>
              <a:ext cx="1" cy="8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504" name="AutoShape 48"/>
          <p:cNvSpPr>
            <a:spLocks noChangeArrowheads="1"/>
          </p:cNvSpPr>
          <p:nvPr/>
        </p:nvSpPr>
        <p:spPr bwMode="auto">
          <a:xfrm>
            <a:off x="1979613" y="620713"/>
            <a:ext cx="1152525" cy="1150937"/>
          </a:xfrm>
          <a:prstGeom prst="flowChartSummingJunction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05" name="AutoShape 49"/>
          <p:cNvSpPr>
            <a:spLocks noChangeArrowheads="1"/>
          </p:cNvSpPr>
          <p:nvPr/>
        </p:nvSpPr>
        <p:spPr bwMode="auto">
          <a:xfrm>
            <a:off x="5940425" y="765175"/>
            <a:ext cx="1152525" cy="1150938"/>
          </a:xfrm>
          <a:prstGeom prst="flowChartSummingJunction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9520" name="Group 64"/>
          <p:cNvGrpSpPr>
            <a:grpSpLocks/>
          </p:cNvGrpSpPr>
          <p:nvPr/>
        </p:nvGrpSpPr>
        <p:grpSpPr bwMode="auto">
          <a:xfrm>
            <a:off x="1109663" y="3089275"/>
            <a:ext cx="3068637" cy="3176588"/>
            <a:chOff x="1511" y="1842"/>
            <a:chExt cx="1933" cy="2001"/>
          </a:xfrm>
        </p:grpSpPr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flipH="1" flipV="1">
              <a:off x="1519" y="3390"/>
              <a:ext cx="817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flipV="1">
              <a:off x="2336" y="3194"/>
              <a:ext cx="1091" cy="6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flipV="1">
              <a:off x="2336" y="2346"/>
              <a:ext cx="0" cy="14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flipV="1">
              <a:off x="1519" y="1887"/>
              <a:ext cx="0" cy="15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flipH="1" flipV="1">
              <a:off x="1511" y="1876"/>
              <a:ext cx="817" cy="48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flipV="1">
              <a:off x="2339" y="2315"/>
              <a:ext cx="67" cy="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flipV="1">
              <a:off x="1519" y="1842"/>
              <a:ext cx="95" cy="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flipV="1">
              <a:off x="2417" y="2301"/>
              <a:ext cx="0" cy="14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>
              <a:off x="1611" y="1847"/>
              <a:ext cx="806" cy="4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flipV="1">
              <a:off x="2414" y="3095"/>
              <a:ext cx="1024" cy="6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flipH="1">
              <a:off x="2414" y="2634"/>
              <a:ext cx="218" cy="1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8" name="Line 62"/>
            <p:cNvSpPr>
              <a:spLocks noChangeShapeType="1"/>
            </p:cNvSpPr>
            <p:nvPr/>
          </p:nvSpPr>
          <p:spPr bwMode="auto">
            <a:xfrm>
              <a:off x="2628" y="2633"/>
              <a:ext cx="804" cy="4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9" name="Line 63"/>
            <p:cNvSpPr>
              <a:spLocks noChangeShapeType="1"/>
            </p:cNvSpPr>
            <p:nvPr/>
          </p:nvSpPr>
          <p:spPr bwMode="auto">
            <a:xfrm>
              <a:off x="3444" y="3089"/>
              <a:ext cx="0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323850" y="2276475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611188" y="2636838"/>
            <a:ext cx="288131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底板の横に接合する場合</a:t>
            </a:r>
          </a:p>
        </p:txBody>
      </p: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5435600" y="2636838"/>
            <a:ext cx="288131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底板の上に接合する場合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4" grpId="0" animBg="1"/>
      <p:bldP spid="19505" grpId="0" animBg="1"/>
      <p:bldP spid="19527" grpId="0" animBg="1"/>
      <p:bldP spid="195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3708400" y="4297363"/>
            <a:ext cx="3060700" cy="1795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3708400" y="3716338"/>
            <a:ext cx="0" cy="23764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背板を描く。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6761163" y="1930400"/>
            <a:ext cx="1587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713163" y="1916113"/>
            <a:ext cx="3019425" cy="1808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1296988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3836988" y="3644900"/>
            <a:ext cx="0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5326063" y="1263650"/>
            <a:ext cx="1292225" cy="739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6630988" y="1989138"/>
            <a:ext cx="1587" cy="2362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3832225" y="4238625"/>
            <a:ext cx="2800350" cy="1639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5292725" y="3500438"/>
            <a:ext cx="1325563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5297488" y="1277938"/>
            <a:ext cx="14287" cy="2219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3832225" y="3497263"/>
            <a:ext cx="1479550" cy="857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2268538" y="2924175"/>
            <a:ext cx="0" cy="2376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287588" y="4699000"/>
            <a:ext cx="142875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2411413" y="1871663"/>
            <a:ext cx="2898775" cy="170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2276475" y="2927350"/>
            <a:ext cx="3021013" cy="177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2416175" y="3052763"/>
            <a:ext cx="2903538" cy="1722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979613" y="645318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hlinkClick r:id="rId3" action="ppaction://hlinkpres?slideindex=1&amp;slidetitle="/>
              </a:rPr>
              <a:t>じょうぶな構造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3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831388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 flipH="1" flipV="1">
            <a:off x="2411413" y="5373688"/>
            <a:ext cx="1296987" cy="719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3708400" y="4297363"/>
            <a:ext cx="3060700" cy="1795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3708400" y="3716338"/>
            <a:ext cx="0" cy="23764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16013" y="188913"/>
            <a:ext cx="5113337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○</a:t>
            </a:r>
            <a:r>
              <a:rPr lang="ja-JP" altLang="en-US"/>
              <a:t>　不要な線を消す。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2411413" y="2987675"/>
            <a:ext cx="0" cy="2386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6761163" y="1930400"/>
            <a:ext cx="1587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2379663" y="2960688"/>
            <a:ext cx="1316037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6588125" y="1916113"/>
            <a:ext cx="144463" cy="73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2411413" y="1198563"/>
            <a:ext cx="3052762" cy="179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5435600" y="1196975"/>
            <a:ext cx="1296988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3836988" y="3644900"/>
            <a:ext cx="0" cy="2376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557463" y="2924175"/>
            <a:ext cx="1279525" cy="7350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326063" y="1263650"/>
            <a:ext cx="1292225" cy="739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6630988" y="1989138"/>
            <a:ext cx="1587" cy="2362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832225" y="4238625"/>
            <a:ext cx="2800350" cy="1639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 flipV="1">
            <a:off x="5292725" y="3500438"/>
            <a:ext cx="1325563" cy="752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297488" y="1277938"/>
            <a:ext cx="14287" cy="2219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3832225" y="3497263"/>
            <a:ext cx="1479550" cy="857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588125" y="63817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縮尺　１：３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2268538" y="2924175"/>
            <a:ext cx="0" cy="2376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2268538" y="2924175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 flipV="1">
            <a:off x="2266950" y="3514725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2268538" y="5300663"/>
            <a:ext cx="14287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2278063" y="4689475"/>
            <a:ext cx="147637" cy="1095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2268538" y="1125538"/>
            <a:ext cx="3024187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2411413" y="1871663"/>
            <a:ext cx="2898775" cy="170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V="1">
            <a:off x="2268538" y="2924175"/>
            <a:ext cx="3021012" cy="177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5292725" y="1125538"/>
            <a:ext cx="165100" cy="93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V="1">
            <a:off x="2411413" y="3068638"/>
            <a:ext cx="2903537" cy="1722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3059113" y="1916113"/>
            <a:ext cx="2233612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2268538" y="2924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2268538" y="4637088"/>
            <a:ext cx="0" cy="66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V="1">
            <a:off x="5292725" y="2133600"/>
            <a:ext cx="1354138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V="1">
            <a:off x="3851275" y="2924175"/>
            <a:ext cx="144145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3851275" y="3068638"/>
            <a:ext cx="144145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V="1">
            <a:off x="2268538" y="4602163"/>
            <a:ext cx="147637" cy="88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 flipV="1">
            <a:off x="3708400" y="3644900"/>
            <a:ext cx="144463" cy="73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nimBg="1"/>
      <p:bldP spid="8221" grpId="0" animBg="1"/>
      <p:bldP spid="8222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29" grpId="0" animBg="1"/>
      <p:bldP spid="8230" grpId="0" animBg="1"/>
      <p:bldP spid="8231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102</Words>
  <Application>Microsoft Office PowerPoint</Application>
  <PresentationFormat>画面に合わせる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Arial</vt:lpstr>
      <vt:lpstr>ＭＳ Ｐゴシック</vt:lpstr>
      <vt:lpstr>ＭＳ Ｐ明朝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森実直人</dc:creator>
  <cp:lastModifiedBy>kajukun</cp:lastModifiedBy>
  <cp:revision>26</cp:revision>
  <dcterms:created xsi:type="dcterms:W3CDTF">2010-06-14T01:13:45Z</dcterms:created>
  <dcterms:modified xsi:type="dcterms:W3CDTF">2015-10-16T22:15:51Z</dcterms:modified>
</cp:coreProperties>
</file>