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3" r:id="rId4"/>
    <p:sldId id="28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3" r:id="rId19"/>
    <p:sldId id="29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51D6DDA-101E-4164-B29A-1FDEB73BA7DC}">
          <p14:sldIdLst>
            <p14:sldId id="256"/>
            <p14:sldId id="272"/>
            <p14:sldId id="273"/>
            <p14:sldId id="288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7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8A231-4CD1-40E2-AFA7-4ED499109A05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A235D-8A9E-4630-AE12-310D3B58A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81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235D-8A9E-4630-AE12-310D3B58AA4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24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5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27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70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56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9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94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2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5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99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7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C4DBA-CB0B-4826-A87F-9F2CD7FBB7CE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8B89-5C29-420E-90B5-C3B218024E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84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000" dirty="0" smtClean="0"/>
              <a:t>私たちの生活と生物育成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2400" cy="25922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本時の</a:t>
            </a:r>
            <a:r>
              <a:rPr lang="ja-JP" altLang="en-US" sz="4800" dirty="0" smtClean="0">
                <a:solidFill>
                  <a:schemeClr val="tx1"/>
                </a:solidFill>
              </a:rPr>
              <a:t>目標</a:t>
            </a:r>
            <a:endParaRPr lang="en-US" altLang="ja-JP" sz="48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4800" dirty="0" smtClean="0">
                <a:solidFill>
                  <a:schemeClr val="tx1"/>
                </a:solidFill>
              </a:rPr>
              <a:t>私たちの生活における生物育成の役割を知ろう。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0" y="880774"/>
            <a:ext cx="8075240" cy="6056431"/>
          </a:xfrm>
        </p:spPr>
      </p:pic>
    </p:spTree>
    <p:extLst>
      <p:ext uri="{BB962C8B-B14F-4D97-AF65-F5344CB8AC3E}">
        <p14:creationId xmlns:p14="http://schemas.microsoft.com/office/powerpoint/2010/main" val="108568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168" y="0"/>
            <a:ext cx="10513168" cy="7012201"/>
          </a:xfrm>
        </p:spPr>
      </p:pic>
    </p:spTree>
    <p:extLst>
      <p:ext uri="{BB962C8B-B14F-4D97-AF65-F5344CB8AC3E}">
        <p14:creationId xmlns:p14="http://schemas.microsoft.com/office/powerpoint/2010/main" val="4062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2378"/>
            <a:ext cx="8784976" cy="6081906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油　料　作　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26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739478"/>
            <a:ext cx="6394023" cy="4795517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03" y="1898923"/>
            <a:ext cx="7414788" cy="49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0094" r="70189" b="54430"/>
          <a:stretch/>
        </p:blipFill>
        <p:spPr>
          <a:xfrm>
            <a:off x="64738" y="524156"/>
            <a:ext cx="4403258" cy="2337752"/>
          </a:xfr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8" t="10286" r="37135" b="53283"/>
          <a:stretch/>
        </p:blipFill>
        <p:spPr>
          <a:xfrm>
            <a:off x="1265156" y="3645024"/>
            <a:ext cx="6008778" cy="2552481"/>
          </a:xfrm>
          <a:prstGeom prst="rect">
            <a:avLst/>
          </a:prstGeom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6" t="10459" r="8264" b="53980"/>
          <a:stretch/>
        </p:blipFill>
        <p:spPr>
          <a:xfrm>
            <a:off x="4269545" y="560082"/>
            <a:ext cx="4874455" cy="23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52295" r="39505"/>
          <a:stretch/>
        </p:blipFill>
        <p:spPr>
          <a:xfrm>
            <a:off x="0" y="92485"/>
            <a:ext cx="9001000" cy="2650306"/>
          </a:xfrm>
          <a:prstGeom prst="rect">
            <a:avLst/>
          </a:prstGeom>
        </p:spPr>
      </p:pic>
      <p:pic>
        <p:nvPicPr>
          <p:cNvPr id="5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5" t="52295"/>
          <a:stretch/>
        </p:blipFill>
        <p:spPr>
          <a:xfrm>
            <a:off x="1331640" y="3140968"/>
            <a:ext cx="7041501" cy="3098555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t="52295" r="63980" b="21348"/>
          <a:stretch/>
        </p:blipFill>
        <p:spPr>
          <a:xfrm>
            <a:off x="235946" y="3416270"/>
            <a:ext cx="648072" cy="146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27119"/>
            <a:ext cx="5792754" cy="3500435"/>
          </a:xfrm>
        </p:spPr>
      </p:pic>
      <p:pic>
        <p:nvPicPr>
          <p:cNvPr id="4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8" t="10286" r="37135" b="53283"/>
          <a:stretch/>
        </p:blipFill>
        <p:spPr>
          <a:xfrm>
            <a:off x="1403648" y="274638"/>
            <a:ext cx="6008778" cy="25524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237" y="5949280"/>
            <a:ext cx="8229600" cy="6529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生分解性プラスチック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3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391"/>
            <a:ext cx="4194672" cy="5596577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68" y="1455026"/>
            <a:ext cx="4922332" cy="53776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32" y="908720"/>
            <a:ext cx="7620000" cy="50863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10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観賞用植物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87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hasin\1361794024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" y="-6238"/>
            <a:ext cx="9152318" cy="68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動　物　（ペット）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7984" y="5176916"/>
            <a:ext cx="299953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 err="1" smtClean="0">
                <a:solidFill>
                  <a:srgbClr val="FF0000"/>
                </a:solidFill>
              </a:rPr>
              <a:t>はなちゃん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3" name="Picture 3" descr="E:\shasin\1361794024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05692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3416"/>
            <a:ext cx="82296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作　　物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2" y="908720"/>
            <a:ext cx="2530624" cy="1897968"/>
          </a:xfrm>
          <a:prstGeom prst="rect">
            <a:avLst/>
          </a:prstGeo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7" y="2958075"/>
            <a:ext cx="2717318" cy="18138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17198"/>
            <a:ext cx="2880320" cy="1920214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91368"/>
            <a:ext cx="2966688" cy="197779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5068386"/>
            <a:ext cx="2664296" cy="177619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95" y="917198"/>
            <a:ext cx="2741688" cy="182446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68386"/>
            <a:ext cx="2389550" cy="1792162"/>
          </a:xfrm>
          <a:prstGeom prst="rect">
            <a:avLst/>
          </a:prstGeom>
        </p:spPr>
      </p:pic>
      <p:pic>
        <p:nvPicPr>
          <p:cNvPr id="11" name="コンテンツ プレースホルダー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91369"/>
            <a:ext cx="2741688" cy="205626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1416" y="936216"/>
            <a:ext cx="1276328" cy="6089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作　物</a:t>
            </a:r>
            <a:endParaRPr kumimoji="1"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933836" y="942645"/>
            <a:ext cx="1276328" cy="608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家　畜</a:t>
            </a:r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6960864" y="942645"/>
            <a:ext cx="1276328" cy="608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魚　類</a:t>
            </a:r>
            <a:endParaRPr lang="ja-JP" altLang="en-US" dirty="0"/>
          </a:p>
        </p:txBody>
      </p:sp>
      <p:pic>
        <p:nvPicPr>
          <p:cNvPr id="14" name="Picture 2" descr="C:\Users\kajukun\Desktop\IMG_1079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1" t="22637" r="28068" b="48135"/>
          <a:stretch/>
        </p:blipFill>
        <p:spPr bwMode="auto">
          <a:xfrm>
            <a:off x="220497" y="4981647"/>
            <a:ext cx="2773982" cy="18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0" y="6165650"/>
            <a:ext cx="9143999" cy="608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食事（穀類：主食　肉、野菜、魚：おかず　牛乳、かいもち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4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73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木　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7" y="890286"/>
            <a:ext cx="5706594" cy="4266906"/>
          </a:xfrm>
          <a:prstGeom prst="rect">
            <a:avLst/>
          </a:prstGeom>
        </p:spPr>
      </p:pic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51083"/>
            <a:ext cx="6452309" cy="430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91" y="3174"/>
            <a:ext cx="9272291" cy="695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8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236852" cy="682456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繊　維　作　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8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8348"/>
            <a:ext cx="8110736" cy="60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084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9696396" cy="6408712"/>
          </a:xfrm>
        </p:spPr>
      </p:pic>
    </p:spTree>
    <p:extLst>
      <p:ext uri="{BB962C8B-B14F-4D97-AF65-F5344CB8AC3E}">
        <p14:creationId xmlns:p14="http://schemas.microsoft.com/office/powerpoint/2010/main" val="202007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912"/>
            <a:ext cx="9072685" cy="6037088"/>
          </a:xfrm>
        </p:spPr>
      </p:pic>
    </p:spTree>
    <p:extLst>
      <p:ext uri="{BB962C8B-B14F-4D97-AF65-F5344CB8AC3E}">
        <p14:creationId xmlns:p14="http://schemas.microsoft.com/office/powerpoint/2010/main" val="468076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41</Words>
  <Application>Microsoft Office PowerPoint</Application>
  <PresentationFormat>画面に合わせる (4:3)</PresentationFormat>
  <Paragraphs>16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Office ​​テーマ</vt:lpstr>
      <vt:lpstr>私たちの生活と生物育成</vt:lpstr>
      <vt:lpstr>作　　物</vt:lpstr>
      <vt:lpstr>木　材</vt:lpstr>
      <vt:lpstr>PowerPoint プレゼンテーション</vt:lpstr>
      <vt:lpstr>繊　維　作　物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油　料　作　物</vt:lpstr>
      <vt:lpstr>PowerPoint プレゼンテーション</vt:lpstr>
      <vt:lpstr>PowerPoint プレゼンテーション</vt:lpstr>
      <vt:lpstr>PowerPoint プレゼンテーション</vt:lpstr>
      <vt:lpstr>生分解性プラスチック</vt:lpstr>
      <vt:lpstr>観賞用植物</vt:lpstr>
      <vt:lpstr>動　物　（ペット）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エネルギー変換に関する技術とわたしたち</dc:title>
  <dc:creator>teacher</dc:creator>
  <cp:lastModifiedBy>teacher</cp:lastModifiedBy>
  <cp:revision>48</cp:revision>
  <dcterms:created xsi:type="dcterms:W3CDTF">2015-03-09T02:54:30Z</dcterms:created>
  <dcterms:modified xsi:type="dcterms:W3CDTF">2017-02-23T07:02:06Z</dcterms:modified>
</cp:coreProperties>
</file>