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7" r:id="rId11"/>
    <p:sldId id="268" r:id="rId12"/>
    <p:sldId id="269" r:id="rId13"/>
    <p:sldId id="270" r:id="rId14"/>
    <p:sldId id="266" r:id="rId15"/>
    <p:sldId id="271" r:id="rId16"/>
    <p:sldId id="272" r:id="rId17"/>
    <p:sldId id="273" r:id="rId18"/>
    <p:sldId id="274" r:id="rId19"/>
    <p:sldId id="277" r:id="rId20"/>
    <p:sldId id="278" r:id="rId21"/>
    <p:sldId id="276" r:id="rId2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464EE-BC54-4C28-8FB4-5584F96A77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516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531F6-4319-4715-A252-92FB9E4B78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858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7D434-C0B0-473A-A702-DC371ADF96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79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CEE7-8209-485F-9E46-F2B298577D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923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3824-AA6E-49C4-8CB4-9DBF9AC759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52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56656-5147-40E7-9DCD-D97A82713E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635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38D6C-CC20-408D-B03F-A9C25E18A4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428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AEB63-D645-49F0-A5BE-DAC9972C44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31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DB7EE-B0A6-4173-8EA0-C25EE03D01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127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9BA0-F659-4C57-8712-E538161E5D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16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4435-F7E5-415E-BF73-D71688A3AF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182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A4298F59-D02B-43CA-BFBA-0A5FD23AC3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jp/url?sa=i&amp;rct=j&amp;q=&amp;esrc=s&amp;source=images&amp;cd=&amp;cad=rja&amp;uact=8&amp;docid=gCmrcU5zoajFgM&amp;tbnid=gQW4sZV9ziNj6M:&amp;ved=0CAcQjRw&amp;url=http%3A%2F%2Fnippon.zaidan.info%2Fseikabutsu%2F2000%2F00107%2Fcontents%2F280.htm&amp;ei=__4tVM2CIJWHuASDhoBw&amp;bvm=bv.76802529,d.c2E&amp;psig=AFQjCNF_28uoMmhzYqW24Gg3LzpEk_Gycg&amp;ust=141238675703104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620713"/>
            <a:ext cx="5902325" cy="792162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立体のかきあらわし方②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16013" y="3141663"/>
            <a:ext cx="7343775" cy="177641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400"/>
              <a:t>　１辺の長さが</a:t>
            </a:r>
            <a:r>
              <a:rPr lang="en-US" altLang="ja-JP" sz="4400"/>
              <a:t>4</a:t>
            </a:r>
            <a:r>
              <a:rPr lang="ja-JP" altLang="en-US" sz="4400"/>
              <a:t>ｃｍの立方体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400"/>
              <a:t>の図をかいてみよう！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16013" y="1916113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400"/>
              <a:t>問題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09550"/>
            <a:ext cx="64801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5564188" y="4437063"/>
            <a:ext cx="3327400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 flipV="1">
            <a:off x="2459038" y="4572000"/>
            <a:ext cx="3133725" cy="1755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2338388" y="6337300"/>
            <a:ext cx="6410325" cy="44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187450" y="6165850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b="1"/>
              <a:t>水平線</a:t>
            </a:r>
          </a:p>
        </p:txBody>
      </p:sp>
      <p:sp>
        <p:nvSpPr>
          <p:cNvPr id="11271" name="Arc 7"/>
          <p:cNvSpPr>
            <a:spLocks/>
          </p:cNvSpPr>
          <p:nvPr/>
        </p:nvSpPr>
        <p:spPr bwMode="auto">
          <a:xfrm rot="687134">
            <a:off x="6673850" y="5761038"/>
            <a:ext cx="360363" cy="536575"/>
          </a:xfrm>
          <a:custGeom>
            <a:avLst/>
            <a:gdLst>
              <a:gd name="T0" fmla="*/ 0 w 21600"/>
              <a:gd name="T1" fmla="*/ 0 h 32311"/>
              <a:gd name="T2" fmla="*/ 87100938 w 21600"/>
              <a:gd name="T3" fmla="*/ 147975731 h 32311"/>
              <a:gd name="T4" fmla="*/ 0 w 21600"/>
              <a:gd name="T5" fmla="*/ 98922220 h 323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31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56"/>
                  <a:pt x="20620" y="29048"/>
                  <a:pt x="18757" y="32311"/>
                </a:cubicBezTo>
              </a:path>
              <a:path w="21600" h="3231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56"/>
                  <a:pt x="20620" y="29048"/>
                  <a:pt x="18757" y="3231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2" name="Arc 8"/>
          <p:cNvSpPr>
            <a:spLocks/>
          </p:cNvSpPr>
          <p:nvPr/>
        </p:nvSpPr>
        <p:spPr bwMode="auto">
          <a:xfrm rot="-7119804">
            <a:off x="4226719" y="5788819"/>
            <a:ext cx="360363" cy="536575"/>
          </a:xfrm>
          <a:custGeom>
            <a:avLst/>
            <a:gdLst>
              <a:gd name="T0" fmla="*/ 0 w 21600"/>
              <a:gd name="T1" fmla="*/ 0 h 32311"/>
              <a:gd name="T2" fmla="*/ 87100938 w 21600"/>
              <a:gd name="T3" fmla="*/ 147975731 h 32311"/>
              <a:gd name="T4" fmla="*/ 0 w 21600"/>
              <a:gd name="T5" fmla="*/ 98922220 h 323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31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56"/>
                  <a:pt x="20620" y="29048"/>
                  <a:pt x="18757" y="32311"/>
                </a:cubicBezTo>
              </a:path>
              <a:path w="21600" h="3231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56"/>
                  <a:pt x="20620" y="29048"/>
                  <a:pt x="18757" y="3231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380288" y="57340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b="1"/>
              <a:t>３０</a:t>
            </a:r>
            <a:r>
              <a:rPr lang="en-US" altLang="ja-JP" sz="2400" b="1"/>
              <a:t>°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5580063" y="1628775"/>
            <a:ext cx="0" cy="4679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5" name="Arc 11"/>
          <p:cNvSpPr>
            <a:spLocks/>
          </p:cNvSpPr>
          <p:nvPr/>
        </p:nvSpPr>
        <p:spPr bwMode="auto">
          <a:xfrm rot="1705837">
            <a:off x="6659563" y="537368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100301975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6" name="Arc 12"/>
          <p:cNvSpPr>
            <a:spLocks/>
          </p:cNvSpPr>
          <p:nvPr/>
        </p:nvSpPr>
        <p:spPr bwMode="auto">
          <a:xfrm rot="-2609653">
            <a:off x="5435600" y="4724400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100302803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7" name="Arc 13"/>
          <p:cNvSpPr>
            <a:spLocks/>
          </p:cNvSpPr>
          <p:nvPr/>
        </p:nvSpPr>
        <p:spPr bwMode="auto">
          <a:xfrm rot="-6638343">
            <a:off x="3418682" y="5085556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100301975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1278" name="Picture 14" descr="img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5209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3549650" y="2565400"/>
            <a:ext cx="0" cy="25923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6948488" y="2997200"/>
            <a:ext cx="0" cy="25923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5580063" y="3933825"/>
            <a:ext cx="1439862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 flipV="1">
            <a:off x="3492500" y="3573463"/>
            <a:ext cx="2087563" cy="12239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3563938" y="2420938"/>
            <a:ext cx="2016125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H="1" flipV="1">
            <a:off x="4859338" y="2781300"/>
            <a:ext cx="2089150" cy="12239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09550"/>
            <a:ext cx="64801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 flipV="1">
            <a:off x="5564188" y="4437063"/>
            <a:ext cx="3327400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 flipV="1">
            <a:off x="2459038" y="4572000"/>
            <a:ext cx="3133725" cy="1755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3" name="Line 10"/>
          <p:cNvSpPr>
            <a:spLocks noChangeShapeType="1"/>
          </p:cNvSpPr>
          <p:nvPr/>
        </p:nvSpPr>
        <p:spPr bwMode="auto">
          <a:xfrm>
            <a:off x="5580063" y="4724400"/>
            <a:ext cx="0" cy="1584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2294" name="Picture 14" descr="img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5209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Line 16"/>
          <p:cNvSpPr>
            <a:spLocks noChangeShapeType="1"/>
          </p:cNvSpPr>
          <p:nvPr/>
        </p:nvSpPr>
        <p:spPr bwMode="auto">
          <a:xfrm flipV="1">
            <a:off x="6948488" y="3933825"/>
            <a:ext cx="0" cy="16557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 flipV="1">
            <a:off x="5580063" y="4005263"/>
            <a:ext cx="1296987" cy="792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7" name="Line 18"/>
          <p:cNvSpPr>
            <a:spLocks noChangeShapeType="1"/>
          </p:cNvSpPr>
          <p:nvPr/>
        </p:nvSpPr>
        <p:spPr bwMode="auto">
          <a:xfrm flipH="1" flipV="1">
            <a:off x="3492500" y="3573463"/>
            <a:ext cx="2087563" cy="12239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8" name="Line 19"/>
          <p:cNvSpPr>
            <a:spLocks noChangeShapeType="1"/>
          </p:cNvSpPr>
          <p:nvPr/>
        </p:nvSpPr>
        <p:spPr bwMode="auto">
          <a:xfrm flipV="1">
            <a:off x="3563938" y="2781300"/>
            <a:ext cx="1295400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9" name="Line 20"/>
          <p:cNvSpPr>
            <a:spLocks noChangeShapeType="1"/>
          </p:cNvSpPr>
          <p:nvPr/>
        </p:nvSpPr>
        <p:spPr bwMode="auto">
          <a:xfrm flipH="1" flipV="1">
            <a:off x="4859338" y="2781300"/>
            <a:ext cx="2089150" cy="12239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0" name="Line 21"/>
          <p:cNvSpPr>
            <a:spLocks noChangeShapeType="1"/>
          </p:cNvSpPr>
          <p:nvPr/>
        </p:nvSpPr>
        <p:spPr bwMode="auto">
          <a:xfrm flipV="1">
            <a:off x="3522663" y="3570288"/>
            <a:ext cx="4762" cy="1587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V="1">
            <a:off x="1547813" y="549275"/>
            <a:ext cx="360362" cy="3587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V="1">
            <a:off x="4859338" y="3573463"/>
            <a:ext cx="1368425" cy="792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V="1">
            <a:off x="1979613" y="981075"/>
            <a:ext cx="360362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V="1">
            <a:off x="5580063" y="4724400"/>
            <a:ext cx="1368425" cy="8651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1547813" y="908050"/>
            <a:ext cx="431800" cy="504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4859338" y="4365625"/>
            <a:ext cx="720725" cy="1150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 animBg="1"/>
      <p:bldP spid="14358" grpId="1" animBg="1"/>
      <p:bldP spid="14359" grpId="0" animBg="1"/>
      <p:bldP spid="14360" grpId="0" animBg="1"/>
      <p:bldP spid="14360" grpId="1" animBg="1"/>
      <p:bldP spid="14361" grpId="0" animBg="1"/>
      <p:bldP spid="14362" grpId="0" animBg="1"/>
      <p:bldP spid="143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09550"/>
            <a:ext cx="64801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Line 3"/>
          <p:cNvSpPr>
            <a:spLocks noChangeShapeType="1"/>
          </p:cNvSpPr>
          <p:nvPr/>
        </p:nvSpPr>
        <p:spPr bwMode="auto">
          <a:xfrm flipV="1">
            <a:off x="5564188" y="4437063"/>
            <a:ext cx="3327400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 flipV="1">
            <a:off x="2459038" y="4572000"/>
            <a:ext cx="3133725" cy="1755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5580063" y="4724400"/>
            <a:ext cx="0" cy="8651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3318" name="Picture 6" descr="img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5209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6948488" y="4724400"/>
            <a:ext cx="0" cy="8651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 flipH="1" flipV="1">
            <a:off x="3492500" y="3573463"/>
            <a:ext cx="1366838" cy="792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 flipV="1">
            <a:off x="3563938" y="2781300"/>
            <a:ext cx="1295400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 flipH="1" flipV="1">
            <a:off x="4859338" y="2781300"/>
            <a:ext cx="1368425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 flipV="1">
            <a:off x="3522663" y="3570288"/>
            <a:ext cx="4762" cy="1587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 flipV="1">
            <a:off x="4859338" y="3573463"/>
            <a:ext cx="1368425" cy="792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5" name="Line 16"/>
          <p:cNvSpPr>
            <a:spLocks noChangeShapeType="1"/>
          </p:cNvSpPr>
          <p:nvPr/>
        </p:nvSpPr>
        <p:spPr bwMode="auto">
          <a:xfrm flipV="1">
            <a:off x="5580063" y="4724400"/>
            <a:ext cx="1368425" cy="8651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6" name="Line 18"/>
          <p:cNvSpPr>
            <a:spLocks noChangeShapeType="1"/>
          </p:cNvSpPr>
          <p:nvPr/>
        </p:nvSpPr>
        <p:spPr bwMode="auto">
          <a:xfrm>
            <a:off x="4859338" y="4365625"/>
            <a:ext cx="720725" cy="12239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7" name="Line 19"/>
          <p:cNvSpPr>
            <a:spLocks noChangeShapeType="1"/>
          </p:cNvSpPr>
          <p:nvPr/>
        </p:nvSpPr>
        <p:spPr bwMode="auto">
          <a:xfrm>
            <a:off x="5580063" y="5589588"/>
            <a:ext cx="0" cy="7191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4859338" y="4365625"/>
            <a:ext cx="72072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V="1">
            <a:off x="5580063" y="4005263"/>
            <a:ext cx="1368425" cy="7921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6227763" y="3573463"/>
            <a:ext cx="72072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6948488" y="4005263"/>
            <a:ext cx="0" cy="719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6227763" y="3573463"/>
            <a:ext cx="720725" cy="1150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1835150" y="549275"/>
            <a:ext cx="504825" cy="5032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80" grpId="0" animBg="1"/>
      <p:bldP spid="15381" grpId="0" animBg="1"/>
      <p:bldP spid="15382" grpId="0" animBg="1"/>
      <p:bldP spid="15383" grpId="0" animBg="1"/>
      <p:bldP spid="15384" grpId="0" animBg="1"/>
      <p:bldP spid="153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09550"/>
            <a:ext cx="64801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5564188" y="5589588"/>
            <a:ext cx="1384300" cy="752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 flipV="1">
            <a:off x="3492500" y="5157788"/>
            <a:ext cx="2100263" cy="1169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4341" name="Picture 6" descr="img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5209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Line 7"/>
          <p:cNvSpPr>
            <a:spLocks noChangeShapeType="1"/>
          </p:cNvSpPr>
          <p:nvPr/>
        </p:nvSpPr>
        <p:spPr bwMode="auto">
          <a:xfrm flipV="1">
            <a:off x="6948488" y="4724400"/>
            <a:ext cx="0" cy="8651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 flipH="1" flipV="1">
            <a:off x="3492500" y="3573463"/>
            <a:ext cx="1366838" cy="792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 flipV="1">
            <a:off x="3563938" y="2781300"/>
            <a:ext cx="1295400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 flipH="1" flipV="1">
            <a:off x="4859338" y="2781300"/>
            <a:ext cx="1368425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 flipV="1">
            <a:off x="3522663" y="3570288"/>
            <a:ext cx="4762" cy="1587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 flipV="1">
            <a:off x="4859338" y="3573463"/>
            <a:ext cx="1368425" cy="792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 flipV="1">
            <a:off x="5580063" y="4724400"/>
            <a:ext cx="1368425" cy="8651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>
            <a:off x="4859338" y="4365625"/>
            <a:ext cx="720725" cy="12239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5580063" y="5589588"/>
            <a:ext cx="0" cy="7191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1" name="Line 20"/>
          <p:cNvSpPr>
            <a:spLocks noChangeShapeType="1"/>
          </p:cNvSpPr>
          <p:nvPr/>
        </p:nvSpPr>
        <p:spPr bwMode="auto">
          <a:xfrm>
            <a:off x="6227763" y="3573463"/>
            <a:ext cx="720725" cy="1150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52" name="Line 21"/>
          <p:cNvSpPr>
            <a:spLocks noChangeShapeType="1"/>
          </p:cNvSpPr>
          <p:nvPr/>
        </p:nvSpPr>
        <p:spPr bwMode="auto">
          <a:xfrm>
            <a:off x="1835150" y="549275"/>
            <a:ext cx="504825" cy="5032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1539875"/>
            <a:ext cx="11125200" cy="110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 flipV="1">
            <a:off x="5219700" y="4724400"/>
            <a:ext cx="3327400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 flipV="1">
            <a:off x="2124075" y="4868863"/>
            <a:ext cx="3133725" cy="1755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2281238" y="6627813"/>
            <a:ext cx="6410325" cy="44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5219700" y="1916113"/>
            <a:ext cx="0" cy="4679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9" name="Arc 11"/>
          <p:cNvSpPr>
            <a:spLocks/>
          </p:cNvSpPr>
          <p:nvPr/>
        </p:nvSpPr>
        <p:spPr bwMode="auto">
          <a:xfrm rot="1705837">
            <a:off x="7308850" y="5229225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100302803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0" name="Arc 12"/>
          <p:cNvSpPr>
            <a:spLocks/>
          </p:cNvSpPr>
          <p:nvPr/>
        </p:nvSpPr>
        <p:spPr bwMode="auto">
          <a:xfrm rot="-2609653">
            <a:off x="5041900" y="3830638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100302803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1" name="Arc 13"/>
          <p:cNvSpPr>
            <a:spLocks/>
          </p:cNvSpPr>
          <p:nvPr/>
        </p:nvSpPr>
        <p:spPr bwMode="auto">
          <a:xfrm rot="-6638343">
            <a:off x="2770982" y="5158581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100301975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2879725" y="1781175"/>
            <a:ext cx="0" cy="35290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7531100" y="1754188"/>
            <a:ext cx="0" cy="3598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 flipV="1">
            <a:off x="2498725" y="2363788"/>
            <a:ext cx="2701925" cy="1539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5203825" y="2316163"/>
            <a:ext cx="2735263" cy="161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2832100" y="982663"/>
            <a:ext cx="2735263" cy="15843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4873625" y="1041400"/>
            <a:ext cx="2665413" cy="15128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5376" name="Picture 20" descr="img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605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3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1539875"/>
            <a:ext cx="11125200" cy="110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5219700" y="4724400"/>
            <a:ext cx="3327400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 flipV="1">
            <a:off x="2124075" y="4868863"/>
            <a:ext cx="3133725" cy="1755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2281238" y="6627813"/>
            <a:ext cx="6410325" cy="44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5219700" y="3860800"/>
            <a:ext cx="0" cy="27352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5" name="Arc 7"/>
          <p:cNvSpPr>
            <a:spLocks/>
          </p:cNvSpPr>
          <p:nvPr/>
        </p:nvSpPr>
        <p:spPr bwMode="auto">
          <a:xfrm rot="1705837">
            <a:off x="6084888" y="306863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100301975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6" name="Arc 8"/>
          <p:cNvSpPr>
            <a:spLocks/>
          </p:cNvSpPr>
          <p:nvPr/>
        </p:nvSpPr>
        <p:spPr bwMode="auto">
          <a:xfrm rot="-2609653">
            <a:off x="5003800" y="5157788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100302803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7" name="Arc 9"/>
          <p:cNvSpPr>
            <a:spLocks/>
          </p:cNvSpPr>
          <p:nvPr/>
        </p:nvSpPr>
        <p:spPr bwMode="auto">
          <a:xfrm rot="-6638343">
            <a:off x="3923507" y="3142456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100301975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2879725" y="1781175"/>
            <a:ext cx="0" cy="35290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7531100" y="1754188"/>
            <a:ext cx="0" cy="3598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 flipV="1">
            <a:off x="2498725" y="2363788"/>
            <a:ext cx="2701925" cy="1539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5203825" y="2316163"/>
            <a:ext cx="2735263" cy="161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2832100" y="982663"/>
            <a:ext cx="2735263" cy="15843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4873625" y="1041400"/>
            <a:ext cx="2665413" cy="15128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6400" name="Picture 16" descr="img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605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5118100" y="3803650"/>
            <a:ext cx="215900" cy="2159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 flipV="1">
            <a:off x="4025900" y="4586288"/>
            <a:ext cx="1193800" cy="7143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5219700" y="4572000"/>
            <a:ext cx="1166813" cy="7286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3995738" y="3213100"/>
            <a:ext cx="0" cy="136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6372225" y="3284538"/>
            <a:ext cx="0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5219700" y="2565400"/>
            <a:ext cx="1223963" cy="7191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3995738" y="2565400"/>
            <a:ext cx="1223962" cy="7191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6" grpId="0" animBg="1"/>
      <p:bldP spid="17417" grpId="0" animBg="1"/>
      <p:bldP spid="17426" grpId="0" animBg="1"/>
      <p:bldP spid="17427" grpId="0" animBg="1"/>
      <p:bldP spid="17428" grpId="0" animBg="1"/>
      <p:bldP spid="17430" grpId="0" animBg="1"/>
      <p:bldP spid="17431" grpId="0" animBg="1"/>
      <p:bldP spid="17432" grpId="0" animBg="1"/>
      <p:bldP spid="174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1539875"/>
            <a:ext cx="11125200" cy="110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5219700" y="4724400"/>
            <a:ext cx="3327400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 flipV="1">
            <a:off x="2124075" y="4868863"/>
            <a:ext cx="3133725" cy="1755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2281238" y="6627813"/>
            <a:ext cx="6410325" cy="44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219700" y="5300663"/>
            <a:ext cx="0" cy="1295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 flipV="1">
            <a:off x="2879725" y="1781175"/>
            <a:ext cx="0" cy="35290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6" name="Line 11"/>
          <p:cNvSpPr>
            <a:spLocks noChangeShapeType="1"/>
          </p:cNvSpPr>
          <p:nvPr/>
        </p:nvSpPr>
        <p:spPr bwMode="auto">
          <a:xfrm flipV="1">
            <a:off x="7531100" y="1754188"/>
            <a:ext cx="0" cy="3598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7" name="Line 12"/>
          <p:cNvSpPr>
            <a:spLocks noChangeShapeType="1"/>
          </p:cNvSpPr>
          <p:nvPr/>
        </p:nvSpPr>
        <p:spPr bwMode="auto">
          <a:xfrm flipH="1" flipV="1">
            <a:off x="2498725" y="2363788"/>
            <a:ext cx="1497013" cy="8493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8" name="Line 13"/>
          <p:cNvSpPr>
            <a:spLocks noChangeShapeType="1"/>
          </p:cNvSpPr>
          <p:nvPr/>
        </p:nvSpPr>
        <p:spPr bwMode="auto">
          <a:xfrm flipV="1">
            <a:off x="6372225" y="2316163"/>
            <a:ext cx="1566863" cy="9683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9" name="Line 14"/>
          <p:cNvSpPr>
            <a:spLocks noChangeShapeType="1"/>
          </p:cNvSpPr>
          <p:nvPr/>
        </p:nvSpPr>
        <p:spPr bwMode="auto">
          <a:xfrm flipH="1">
            <a:off x="2832100" y="982663"/>
            <a:ext cx="2735263" cy="15843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0" name="Line 15"/>
          <p:cNvSpPr>
            <a:spLocks noChangeShapeType="1"/>
          </p:cNvSpPr>
          <p:nvPr/>
        </p:nvSpPr>
        <p:spPr bwMode="auto">
          <a:xfrm>
            <a:off x="4873625" y="1041400"/>
            <a:ext cx="2665413" cy="15128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7421" name="Picture 16" descr="img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605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Line 18"/>
          <p:cNvSpPr>
            <a:spLocks noChangeShapeType="1"/>
          </p:cNvSpPr>
          <p:nvPr/>
        </p:nvSpPr>
        <p:spPr bwMode="auto">
          <a:xfrm flipH="1" flipV="1">
            <a:off x="4025900" y="4586288"/>
            <a:ext cx="1193800" cy="7143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3" name="Line 19"/>
          <p:cNvSpPr>
            <a:spLocks noChangeShapeType="1"/>
          </p:cNvSpPr>
          <p:nvPr/>
        </p:nvSpPr>
        <p:spPr bwMode="auto">
          <a:xfrm flipV="1">
            <a:off x="5219700" y="4572000"/>
            <a:ext cx="1166813" cy="7286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4" name="Line 20"/>
          <p:cNvSpPr>
            <a:spLocks noChangeShapeType="1"/>
          </p:cNvSpPr>
          <p:nvPr/>
        </p:nvSpPr>
        <p:spPr bwMode="auto">
          <a:xfrm flipV="1">
            <a:off x="3995738" y="3213100"/>
            <a:ext cx="0" cy="136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5" name="Line 21"/>
          <p:cNvSpPr>
            <a:spLocks noChangeShapeType="1"/>
          </p:cNvSpPr>
          <p:nvPr/>
        </p:nvSpPr>
        <p:spPr bwMode="auto">
          <a:xfrm flipV="1">
            <a:off x="6372225" y="3284538"/>
            <a:ext cx="0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6" name="Line 22"/>
          <p:cNvSpPr>
            <a:spLocks noChangeShapeType="1"/>
          </p:cNvSpPr>
          <p:nvPr/>
        </p:nvSpPr>
        <p:spPr bwMode="auto">
          <a:xfrm>
            <a:off x="5219700" y="2565400"/>
            <a:ext cx="1223963" cy="7191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7" name="Line 23"/>
          <p:cNvSpPr>
            <a:spLocks noChangeShapeType="1"/>
          </p:cNvSpPr>
          <p:nvPr/>
        </p:nvSpPr>
        <p:spPr bwMode="auto">
          <a:xfrm flipH="1">
            <a:off x="3995738" y="2565400"/>
            <a:ext cx="1223962" cy="7191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3924300" y="3213100"/>
            <a:ext cx="1295400" cy="720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V="1">
            <a:off x="5219700" y="3284538"/>
            <a:ext cx="1152525" cy="64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5219700" y="3933825"/>
            <a:ext cx="0" cy="13668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6" grpId="0" animBg="1"/>
      <p:bldP spid="18457" grpId="0" animBg="1"/>
      <p:bldP spid="184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1539875"/>
            <a:ext cx="11125200" cy="110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 flipV="1">
            <a:off x="5219700" y="4724400"/>
            <a:ext cx="3327400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 flipV="1">
            <a:off x="2124075" y="4868863"/>
            <a:ext cx="3133725" cy="1755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2281238" y="6627813"/>
            <a:ext cx="6410325" cy="44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219700" y="5300663"/>
            <a:ext cx="0" cy="1295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2879725" y="1781175"/>
            <a:ext cx="0" cy="35290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7531100" y="1754188"/>
            <a:ext cx="0" cy="3598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2498725" y="2363788"/>
            <a:ext cx="1497013" cy="8493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6372225" y="2316163"/>
            <a:ext cx="1566863" cy="9683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2832100" y="982663"/>
            <a:ext cx="2735263" cy="15843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873625" y="1041400"/>
            <a:ext cx="2665413" cy="15128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8445" name="Picture 13" descr="img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605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Line 14"/>
          <p:cNvSpPr>
            <a:spLocks noChangeShapeType="1"/>
          </p:cNvSpPr>
          <p:nvPr/>
        </p:nvSpPr>
        <p:spPr bwMode="auto">
          <a:xfrm flipH="1" flipV="1">
            <a:off x="4025900" y="4586288"/>
            <a:ext cx="1193800" cy="7143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5219700" y="4572000"/>
            <a:ext cx="1166813" cy="7286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3995738" y="3213100"/>
            <a:ext cx="0" cy="136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V="1">
            <a:off x="6372225" y="3284538"/>
            <a:ext cx="0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5219700" y="2565400"/>
            <a:ext cx="1223963" cy="7191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>
            <a:off x="3995738" y="2565400"/>
            <a:ext cx="1223962" cy="7191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5148263" y="2636838"/>
            <a:ext cx="0" cy="136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V="1">
            <a:off x="3995738" y="3933825"/>
            <a:ext cx="1152525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5148263" y="3933825"/>
            <a:ext cx="1223962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9" grpId="0" animBg="1"/>
      <p:bldP spid="19480" grpId="0" animBg="1"/>
      <p:bldP spid="194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1539875"/>
            <a:ext cx="11125200" cy="110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5219700" y="5229225"/>
            <a:ext cx="2376488" cy="14001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 flipV="1">
            <a:off x="2843213" y="5229225"/>
            <a:ext cx="2414587" cy="13954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5219700" y="5300663"/>
            <a:ext cx="0" cy="1295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H="1" flipV="1">
            <a:off x="2843213" y="2565400"/>
            <a:ext cx="36512" cy="27447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H="1" flipV="1">
            <a:off x="7524750" y="2565400"/>
            <a:ext cx="6350" cy="27876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H="1" flipV="1">
            <a:off x="2843213" y="2565400"/>
            <a:ext cx="1152525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V="1">
            <a:off x="6372225" y="2492375"/>
            <a:ext cx="1223963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 flipH="1">
            <a:off x="2832100" y="1196975"/>
            <a:ext cx="2387600" cy="13700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5076825" y="1196975"/>
            <a:ext cx="2462213" cy="13573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9468" name="Picture 13" descr="img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605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Line 14"/>
          <p:cNvSpPr>
            <a:spLocks noChangeShapeType="1"/>
          </p:cNvSpPr>
          <p:nvPr/>
        </p:nvSpPr>
        <p:spPr bwMode="auto">
          <a:xfrm flipH="1" flipV="1">
            <a:off x="4025900" y="4586288"/>
            <a:ext cx="1193800" cy="7143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 flipV="1">
            <a:off x="5219700" y="4572000"/>
            <a:ext cx="1166813" cy="7286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 flipV="1">
            <a:off x="3995738" y="3213100"/>
            <a:ext cx="0" cy="136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 flipV="1">
            <a:off x="6372225" y="3284538"/>
            <a:ext cx="0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3" name="Line 18"/>
          <p:cNvSpPr>
            <a:spLocks noChangeShapeType="1"/>
          </p:cNvSpPr>
          <p:nvPr/>
        </p:nvSpPr>
        <p:spPr bwMode="auto">
          <a:xfrm>
            <a:off x="5219700" y="2565400"/>
            <a:ext cx="1223963" cy="7191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4" name="Line 19"/>
          <p:cNvSpPr>
            <a:spLocks noChangeShapeType="1"/>
          </p:cNvSpPr>
          <p:nvPr/>
        </p:nvSpPr>
        <p:spPr bwMode="auto">
          <a:xfrm flipH="1">
            <a:off x="3995738" y="2565400"/>
            <a:ext cx="1223962" cy="7191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5" name="Line 20"/>
          <p:cNvSpPr>
            <a:spLocks noChangeShapeType="1"/>
          </p:cNvSpPr>
          <p:nvPr/>
        </p:nvSpPr>
        <p:spPr bwMode="auto">
          <a:xfrm>
            <a:off x="5148263" y="2636838"/>
            <a:ext cx="0" cy="136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6" name="Line 21"/>
          <p:cNvSpPr>
            <a:spLocks noChangeShapeType="1"/>
          </p:cNvSpPr>
          <p:nvPr/>
        </p:nvSpPr>
        <p:spPr bwMode="auto">
          <a:xfrm flipV="1">
            <a:off x="3995738" y="3933825"/>
            <a:ext cx="1152525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7" name="Line 22"/>
          <p:cNvSpPr>
            <a:spLocks noChangeShapeType="1"/>
          </p:cNvSpPr>
          <p:nvPr/>
        </p:nvSpPr>
        <p:spPr bwMode="auto">
          <a:xfrm>
            <a:off x="5148263" y="3933825"/>
            <a:ext cx="1223962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teacher\Desktop\scan\20141003111158_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5161" r="59187" b="68076"/>
          <a:stretch>
            <a:fillRect/>
          </a:stretch>
        </p:blipFill>
        <p:spPr bwMode="auto">
          <a:xfrm>
            <a:off x="-252413" y="404813"/>
            <a:ext cx="95456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05425" y="116205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392738" y="485775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380288" y="4879975"/>
            <a:ext cx="122396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3"/>
          <p:cNvGrpSpPr>
            <a:grpSpLocks/>
          </p:cNvGrpSpPr>
          <p:nvPr/>
        </p:nvGrpSpPr>
        <p:grpSpPr bwMode="auto">
          <a:xfrm>
            <a:off x="2555875" y="1052513"/>
            <a:ext cx="4114800" cy="4968875"/>
            <a:chOff x="1331" y="164"/>
            <a:chExt cx="3454" cy="3950"/>
          </a:xfrm>
        </p:grpSpPr>
        <p:sp>
          <p:nvSpPr>
            <p:cNvPr id="3084" name="Line 14"/>
            <p:cNvSpPr>
              <a:spLocks noChangeShapeType="1"/>
            </p:cNvSpPr>
            <p:nvPr/>
          </p:nvSpPr>
          <p:spPr bwMode="auto">
            <a:xfrm flipV="1">
              <a:off x="3055" y="1100"/>
              <a:ext cx="1723" cy="10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3085" name="Group 15"/>
            <p:cNvGrpSpPr>
              <a:grpSpLocks/>
            </p:cNvGrpSpPr>
            <p:nvPr/>
          </p:nvGrpSpPr>
          <p:grpSpPr bwMode="auto">
            <a:xfrm>
              <a:off x="1331" y="164"/>
              <a:ext cx="3454" cy="3950"/>
              <a:chOff x="1331" y="164"/>
              <a:chExt cx="3454" cy="3950"/>
            </a:xfrm>
          </p:grpSpPr>
          <p:sp>
            <p:nvSpPr>
              <p:cNvPr id="3086" name="Line 16"/>
              <p:cNvSpPr>
                <a:spLocks noChangeShapeType="1"/>
              </p:cNvSpPr>
              <p:nvPr/>
            </p:nvSpPr>
            <p:spPr bwMode="auto">
              <a:xfrm flipV="1">
                <a:off x="3045" y="3113"/>
                <a:ext cx="1740" cy="100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87" name="Line 17"/>
              <p:cNvSpPr>
                <a:spLocks noChangeShapeType="1"/>
              </p:cNvSpPr>
              <p:nvPr/>
            </p:nvSpPr>
            <p:spPr bwMode="auto">
              <a:xfrm flipH="1" flipV="1">
                <a:off x="1338" y="3158"/>
                <a:ext cx="1725" cy="94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88" name="Line 18"/>
              <p:cNvSpPr>
                <a:spLocks noChangeShapeType="1"/>
              </p:cNvSpPr>
              <p:nvPr/>
            </p:nvSpPr>
            <p:spPr bwMode="auto">
              <a:xfrm flipV="1">
                <a:off x="1331" y="1162"/>
                <a:ext cx="7" cy="1979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89" name="Line 19"/>
              <p:cNvSpPr>
                <a:spLocks noChangeShapeType="1"/>
              </p:cNvSpPr>
              <p:nvPr/>
            </p:nvSpPr>
            <p:spPr bwMode="auto">
              <a:xfrm flipV="1">
                <a:off x="4778" y="1117"/>
                <a:ext cx="7" cy="197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90" name="Line 20"/>
              <p:cNvSpPr>
                <a:spLocks noChangeShapeType="1"/>
              </p:cNvSpPr>
              <p:nvPr/>
            </p:nvSpPr>
            <p:spPr bwMode="auto">
              <a:xfrm flipH="1" flipV="1">
                <a:off x="1331" y="1145"/>
                <a:ext cx="1702" cy="97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91" name="Line 21"/>
              <p:cNvSpPr>
                <a:spLocks noChangeShapeType="1"/>
              </p:cNvSpPr>
              <p:nvPr/>
            </p:nvSpPr>
            <p:spPr bwMode="auto">
              <a:xfrm flipH="1">
                <a:off x="1338" y="164"/>
                <a:ext cx="1723" cy="99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92" name="Line 22"/>
              <p:cNvSpPr>
                <a:spLocks noChangeShapeType="1"/>
              </p:cNvSpPr>
              <p:nvPr/>
            </p:nvSpPr>
            <p:spPr bwMode="auto">
              <a:xfrm>
                <a:off x="3061" y="164"/>
                <a:ext cx="1679" cy="95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93" name="Line 23"/>
              <p:cNvSpPr>
                <a:spLocks noChangeShapeType="1"/>
              </p:cNvSpPr>
              <p:nvPr/>
            </p:nvSpPr>
            <p:spPr bwMode="auto">
              <a:xfrm>
                <a:off x="3061" y="2115"/>
                <a:ext cx="0" cy="1995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11296" name="Group 32"/>
          <p:cNvGrpSpPr>
            <a:grpSpLocks/>
          </p:cNvGrpSpPr>
          <p:nvPr/>
        </p:nvGrpSpPr>
        <p:grpSpPr bwMode="auto">
          <a:xfrm>
            <a:off x="2843213" y="1557338"/>
            <a:ext cx="3024187" cy="3671887"/>
            <a:chOff x="1791" y="981"/>
            <a:chExt cx="1905" cy="2313"/>
          </a:xfrm>
        </p:grpSpPr>
        <p:sp>
          <p:nvSpPr>
            <p:cNvPr id="3076" name="Oval 24"/>
            <p:cNvSpPr>
              <a:spLocks noChangeArrowheads="1"/>
            </p:cNvSpPr>
            <p:nvPr/>
          </p:nvSpPr>
          <p:spPr bwMode="auto">
            <a:xfrm>
              <a:off x="3379" y="2478"/>
              <a:ext cx="317" cy="3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077" name="Oval 25"/>
            <p:cNvSpPr>
              <a:spLocks noChangeArrowheads="1"/>
            </p:cNvSpPr>
            <p:nvPr/>
          </p:nvSpPr>
          <p:spPr bwMode="auto">
            <a:xfrm>
              <a:off x="1791" y="2024"/>
              <a:ext cx="227" cy="22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078" name="Oval 26"/>
            <p:cNvSpPr>
              <a:spLocks noChangeArrowheads="1"/>
            </p:cNvSpPr>
            <p:nvPr/>
          </p:nvSpPr>
          <p:spPr bwMode="auto">
            <a:xfrm>
              <a:off x="2154" y="2568"/>
              <a:ext cx="227" cy="22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079" name="Oval 27"/>
            <p:cNvSpPr>
              <a:spLocks noChangeArrowheads="1"/>
            </p:cNvSpPr>
            <p:nvPr/>
          </p:nvSpPr>
          <p:spPr bwMode="auto">
            <a:xfrm>
              <a:off x="2426" y="3067"/>
              <a:ext cx="227" cy="22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080" name="Oval 28"/>
            <p:cNvSpPr>
              <a:spLocks noChangeArrowheads="1"/>
            </p:cNvSpPr>
            <p:nvPr/>
          </p:nvSpPr>
          <p:spPr bwMode="auto">
            <a:xfrm>
              <a:off x="2835" y="981"/>
              <a:ext cx="227" cy="22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081" name="Oval 29"/>
            <p:cNvSpPr>
              <a:spLocks noChangeArrowheads="1"/>
            </p:cNvSpPr>
            <p:nvPr/>
          </p:nvSpPr>
          <p:spPr bwMode="auto">
            <a:xfrm>
              <a:off x="3334" y="1298"/>
              <a:ext cx="227" cy="22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082" name="Oval 30"/>
            <p:cNvSpPr>
              <a:spLocks noChangeArrowheads="1"/>
            </p:cNvSpPr>
            <p:nvPr/>
          </p:nvSpPr>
          <p:spPr bwMode="auto">
            <a:xfrm>
              <a:off x="2789" y="1661"/>
              <a:ext cx="227" cy="22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3083" name="Oval 31"/>
            <p:cNvSpPr>
              <a:spLocks noChangeArrowheads="1"/>
            </p:cNvSpPr>
            <p:nvPr/>
          </p:nvSpPr>
          <p:spPr bwMode="auto">
            <a:xfrm>
              <a:off x="2245" y="1344"/>
              <a:ext cx="227" cy="22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Users\teacher\Desktop\scan\20141003111158_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31779" r="48453" b="34294"/>
          <a:stretch>
            <a:fillRect/>
          </a:stretch>
        </p:blipFill>
        <p:spPr bwMode="auto">
          <a:xfrm>
            <a:off x="0" y="115888"/>
            <a:ext cx="91694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438275" y="3213100"/>
            <a:ext cx="612775" cy="309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862013" y="3675063"/>
            <a:ext cx="576262" cy="309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11188" y="4437063"/>
            <a:ext cx="865187" cy="309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974975" y="3548063"/>
            <a:ext cx="876300" cy="309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125788" y="3984625"/>
            <a:ext cx="576262" cy="309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451725" y="3213100"/>
            <a:ext cx="576263" cy="309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xQREhQUEhQTFhQXFxcXGBUWGRYcGBgYFR0aHRwZGBYZIyghGBolHBYgITEiJSkrLi4uFx8zODMsOCgtLysBCgoKBQUFDgUFDisZExkrKysrKysrKysrKysrKysrKysrKysrKysrKysrKysrKysrKysrKysrKysrKysrKysrK//AABEIAN8A4gMBIgACEQEDEQH/xAAcAAEBAAIDAQEAAAAAAAAAAAAGAAQFAgMHAQj/xABXEAABAwIDAwMLDgoHCAMAAAABAAIDBBEFEiEGEzFBUXEHFCIyM2FzdJGysxUWIyQlNDVCVIGUobHSUlNVcoSTtMHR00NiY6PD4fAXREVkgoPC45KipP/EABQBAQAAAAAAAAAAAAAAAAAAAAD/xAAUEQEAAAAAAAAAAAAAAAAAAAAA/9oADAMBAAIRAxEAPwD0iSWqqKypiiqRBHAIRYRMe5xkaXElzjpyC1uRd/qRXflH/wDNF/FfMD+EMR/RSP1ZH7kjQHmYVXD/AH9p6aZn7nBfThdd8vZ0dbMt59/rSBSA+MLrvl7D00zPLo9fHYZX20r47249at++kK1eP10kLWOjy2MjWOJY9+XeHK11mEG2YgE62v0lBhDDsQF/bsJ5r03DyScVx9TsRv79g6Otv/YsTANoaqonDHMhDA2UyOYJLNc17mRsDnEZnOyOcQBdoAv2wRmXqoysmjicyIZyGl5Y4Wc8tyWYZMz2uzg5hoNeNjYGTqLEr6VdLyaGmfp0Wl5uddvWmIfKqX6M/Xp9mRzE9upIaSCobu5N9AZWt3cgLiHNbqc9om3lYLkm1yeC2Oym08lXM1jnRj2N73MbE8AuY8RuyzF9nBr7i+XsuIQbDrPEPlVL9Gf/ADlxbQYhfWsp7d6mOnR7KkKkGgdh1fc+3YgOQdbD98nBdNTRV7GOf17ES1pdbrYWNhe3dElWNifcZfBv80oMbZqvdU0dNO8ND5YIpXBt8odIxriGgkm1zykrZLR7CfBtB4pTeiYt4glKUglKUglKUglKUglKUglKUglKUgN4GPdDEf0X0ZSRHMD+EMR/RfRlI0EpSkEsLEMIgqC0zRRyFt8peAbXte1+geRZqkBnZvZGnp2MLqaBsrJJnMc1rSWh0jy0h1tDkI+xBj1Mah0zZ3si3jJGSMAqXhoMVsuZphcdcouA4AXNl6+pB5lWbEVppKKCN0AfFSSU0rnOdYbx8Drss05tISNRpcGx4Lb7HbN1VNUZ5txu2xTMaY3uc4mafe9kCxo0GmYceYJspBKUpBLFxTuMvg3+aVlLGxPuMvg3+aUGs2E+DaDxSm9ExbxaPYT4NoPFKb0TFvEEpSkEpSkEpSkEpSkEpSkEpSkEpSkBvAj7oYj00voikiOYH8IYj+i+jKRoJSkT26qKjPQw00zoDPUFj5Gta4hrY5H2yuvxy8eSyBYpFItm61pv6qTnvGGC32LUY1HiFPU0cDcQcW1MkrC50EV2ZI3PBaBa47G2vOg9CUh7dmK/lxab5oIR/Fdh2dr/AMqP4Ae94ubU8eKBYpFBs9X/AJUfe1ve8VvnF+Khs/iH5Ud9Gi/igVqXn21sWIUNJPUtxHOYm58jqeOx4C1wdAktbQVj3AxVjI25WjKadr+yA1dfOOPNyIN4sbE+4y+Df5pWlGE4h+UGfRWffXyXD6xrXulrGyRhkmaMU7Wl3YEDsw42s7XhyW76Dv2E+DKDxSm9Exb1BNj6CvOH0RjrIWtNNTkMdTXs3dtsMwkF9LC+nBbYHFY9SKCfXgN9CSPzjvBf5kCVSNHal8WtXR1MLRpvGBs8enE+wlz2t77mDitxheLQVTS+nljlaDYljgcp5nAatd3jqgzVKUglKUglKUglKUglKUglKUgOYF7/AMR6aY+WLh0afWkaO4Efb+Ijv031xf5JEgkS20kIq8JsDY1brkAHjBKLWPIQTc8gBS1Edt2PNVhIZ8sJPIbCGUnXmyh2nKgXIZti8DEcHJNvZpx85heB9ZTNDdr/AISwjw0/oHoGSlKQSlKQEuqv8EVvgv3hK4zoOgIp1V/git8F+8JWzgOhByWNifcZfBv80rJWNifcZfBv80oNXsEfcyg8Up/RtW9Wi2DPuZQeKU/o2reoJaPF9lYJyXtDoJ+IqICY5LgWBcW6SAX7V4I1Oi3ikBRuNVFDlZXjeQho9vxts0OHHriEXMQ/ri7efKlEMrXtDmODmuAIc0ggg8CCNCFzIRafBpKEumw9uZjnZpaO9mu45nU99Ipdb5e0db4pOZApUsLB8UiqomzQOzMdfkIIINi1zTq1wIsQdQs1BKUpBKUpBKUpBKUpAdwMjr/Eee9N6LmSJHMD+EMR6ab0SRoJC+qLiXWsmGzFr3NZVnMGNc92V8MrSQ1upsHE/MmiN7Te+8L8Zl/ZahBhf7SaPjlrPotR91G9o9taeWtwyWOKsc2OaXMet5h20T22aCLvdrewvoCV6qjO1MxFXhYBtmqZLjnAp5/4oMP/AGl0f4NX9FqPurgzqn0Lu1FUeimnP/imqkA4dUmjvbLV3te3WtRe3PbLw0+pX+0qi/Bq/otR91MVIPLeqDtvT1OG1cUTKsudHxNNM1o1GrnOaA0d8lOa/aWnp+xkMt7DtYpncRcC7WkX7yxuqG8tw2sIBJELtBy95IW8AgMjbulJaA2qOa1iKWpIN+QHJqVxn2vglilDWVYORws6lqh8U87EpWNifcZfBv8ANKAdshtjRxYdRNkmyFtNA05mSAAtjaCM2Wx4fOlmF4xBVNzU80UreBMb2usbXsbHQ2PA6rA2FHuZQeKU3omL7i+yNJUkOkha2QdrNFeOVvHVsjLOHHo50G8Ui7hW0WWxdXU9+yvlFUxpvqCLMnA00s12h7bgt3hWKRVLN5C8Obcg8Q5rhxa9hs5jgdC0gEIM1SlIC+L0j6KR1ZTNvEbuqqZg1f8A28YH9M22o+OO+BdFRVbJo2SRuDmPaHNcOBa7UELuRbBmdY1TqUkdbzl0tNf4r9XTQDvDujRzOeBo3QFKlKQSlKQSlKQSlKQG8BFsQxLppT/dlJEcwI+6GI9NL6MpGgkb2m994X4zL+y1CSI3tN77wvxmX9lqECRFtq3e3cKH/MzG/RTTafWlK0ePzu39FE0hokleXO+Nlijc/Kw8hcQAf6uZBvFIFtfjskL3hlVJEwSUzMzGwvymWRrXsLHxEjsDmBzG/wBS65Mango5JJJ5nTNqWB/YMbljmcAxgLocjrMc0uLG9sHanlD0FS8d2U21qp6jdVEshaZoCwjdMBbMR2FhEC8MvY6i99dFtMX2iqYmueKg9lVVEEYLowM4mkijib7CRp2Duyd2rX3PKgWdURoOG1YPAxOB6DZIW8AgYq5o6CtkmndM+lnldc5WhzYg1xic0WBYQSLG9swPIE8aUH1Y2J9xl8G/zSslY2J9xl8G/wA0oNXsGPcyg8Up/RsW9Wj2E+DaDxSm9ExbxBIxtDg743uraEAVIAMsQsG1bGDub+aS2jJOI4agkJOpBhYNikdXCyeF2Zjxcc4I0LXDkcCCCOQgrNRWKI0VeA33tWlxy20jqmtLiQeAEjGk207JnKXJUglots8NM1M50Y9nhIngPNLFqBfkDhdh7zit6pBi4VXNqIYpmG7JGNkb0PAI0PDjwWUjmx94jVUvxYJ3bvwU4ErR0NMjmD8xI0EpSkEpSkEpSkBzA/hDEf0X0ZSNCBjjKTEa4SMqHZ20zhuYZpbAMcDmMbTl7XgVn+vqn/FV30Or+4gUI3tN77wvxmX9lqFw9fEGnsNfr/ydX9xajaHaWN0uHTCKrDWVUgLXU04kN6acdjGW5njsuIB4HmQPloNpHx76ia5zmzGcmBwFxmbG/O13MHRF7ekhdA23g19hr9OPtKr06ewR3aXa6E1eGSbqsDWTy3DqSoaTngkaMgcwF5u4GzbmwJ5EDjHcN65i3YfkOeJ4da+sT2v4f9Nl17R4R15AYS8su+N2YAHub2vtY6a5bfOtc7bWEG24xD6FV/cXE7cQcNzX/Q6r7nfQYdH1PYYnxvY9rSySJ/YQwMzCIkhpLWg8vG/lXYzYRmaUvnkkbJJO/dvZC6NgqHl72sDmEi98pN76ciyvXpD+IxD6FV/cV69Ifk+IfQqv7iDDxHBWUdFUB8rzC6XfzHIzMY+xBiYBZoBDGtJIOhdwJBDAIHthtJHU4fWMEFY32BxJlpp422u0EZntAJ7K9hrYHmW4l2yiZcdb4gSNOxo6kjTmOSx6UCVY2J9xl8G/zStH69IfxGIfQqv7i4y7VRTNfG2GtaXMfYyUtSxmjSdXuYA35ygy9hPg2g8UpvRMW8QDZHa1kOH0TDT17y2lgF46Soc02Y0di4Ns4cxHEC/KFtHbcsAB6zxPUXt1nPcWNrHTQoFakWj22YWlxo8SABtrSS3I5w0C9unVcI9u4ydaPEx3zRz/ALgg7+qJG7rGSVgvJTllSzjxgcHkC34TA5v/AFJDTzB7GvaQWuaHAjgQ4XBHesURxPbSN8MzetcRtu3i7qScNtlOty3hqujZralkFDQMdBWvPWlMc0VNNI3ubR27ARfS/QQgcqRn16xae18R+hVWn/0X316Q/iMQ+hVf3EHKn7DFpQP6akicemCSRot8031BI15xU7VsdilM/cVrWilqQQ6mqA5/ZxEAMy3cBkJvyZxwJSEbbQ/J8R+hVX3ECZSNevWH8RiH0Kr/AJa4nbmnHGGvHTR1f3ECdSMevqn/ABVd9Dq/uLm3bamzNa8VMeZzWB0tNURszPIDQXvYALk21KBIpSkBvA/hHEf0X0bkkR3BfhHEOHCl8x/HnP8AkkSCRvab33hfjMv7LUJIjm03vvC/GZf2WoQI0W2tHtzCvGZOj3vN9aUottb77wrxqT9mnQJ3PAtcgX0F+U8wXJedbaU+WQtDps25ElE4SyZW1NxAwEEkO1mYe+C/Qq6oEYpaSlbmErmySDNOBM5ztzM+15Lk9m1thzADgLIPQ3PAIBIBOgHPy6c+g+pfbrxHqUSyieOOohDSKmRsbpYWiTI6Cd2krmNc69raW05ANF0Qtz1VPdkBbIAwgQx5GB9TJGS5gYQXWY0Nc5zbXPbXsA9R6oMwOF1bmlpG5cQb6ad8ciSN4BeezPadmi8NZGHUYeRExrGtLxmcWsboNSSvQm8Ag+rFxTuMvg3+aVlLGxPuMvg3+aUGr2DPuZQeKU/o2rerQ7AuvhlB4rTjyRtH7lvkEpSkGJi/cJvBv80rW7CH3NoPFKb0TFssW7hN4N/mlfnzaSaeKOkk3j2j1OpY4t2eAfTTXDhmbdznsuCLgWGhNgQ/Ry+OcBxIHT314v1PGzSUFQaoySPNbTaTl7n5S+NuU57EG1wOa4K02wtTLI9756ZoJno5GudFZo3kkbCIwR2IFidDxPTcPYa2nlOKUz2sdumU1Q17/i5pHw5WnnPYErfteDexBsbG3IeY8xXim3JIriI2U4Ec07su5ac2SKlcd5YXfc1Tz2WgIaeRel7EQCOGZoZG3LUzt7BjGZg11gXBgALsoGveQIlKUgkf2895Sfnw+mjSBHtvnWoZTzOhPkljQIVKUgO4U/3SrhybulP1SpEjeFH3TrvBUv8AipIgkY2vlyVGGOFvfmXU27eGZh+p1+kBJ0Z2wJM2HNFuyrGk35mRyv0PIex+c2HKgTIhtxEx9ThbZACx1U8EHgbwTaHnBOluW6Xodt40mpwmwv7dB+YRSE/UEG3GydGGhm4ZlFsreys3LwLNewI5CLWsF9fstSFrWmFtmymYC7u6lpZnOvZHK4jW/IeIC3KkGubgdOHxyCJofGS5jtbtLmlhtrytcR86xm7JUQv7VguXZiSwE5sxde510c4kc19FulICe3FHHT4PUxRgsijpy1rWk3a1o0sTygc6Vs4BG+qWfcqtvw3D/sSNnAdCDksbE+4y+Df5pWSsfEG3ikGurHDTjqDyINP1PR7l0PisHmNSBaDqf39TKG/EU0I8jGrfoJSlIMXFBeGUc8b+Av8AFPJyoxsls5TS0VFNLC18hoYIcz7n2MxWLQ29m3DyCRrY2JSfFO4y21O7f5pWr2BbbDKHxWDkt/Rt5EHedmqbJKzdnLM5j5Bnk1dGGhtjmu2wY0WFuC4ybLUri0ujJLXtkbeSUgPYbtNs1tDycFuVIB2JYXSHEWRPpIZHVUU00kjxmdeLcsDQHXAaRbQWHYcEmw3DYqdpbCwMa5znkC9sz9SdeHQtDinwvQ+LVnnU6UoJSlIJHOqF7wm6YvSxpGjvVAPtCa+usOn/AHY0CJSlIDuFX9Uq7UW3dLpy8JdUiR3CgPVKu593S+S0qRIJBeqZC+STDIo5nQPfV6SgB2Utik4A6FxvYX01TpENs7GtwlrrlvXUjrC/bNgkynTmJQcI9kKsf8XrfnZAftYtBtBg1VT1uF5sQnmzVD2tEjIRkO6fdwsAHGxI1516ihPVA994R45/huQbFmAVgOuKVBGuhhpP3RrgNnq38q1H6ij/AJaUKQG3YDWE/Cc404CGk48+sZXw4BWXJ9VKjl03NJYX5vY76JKpB55t5g9UzDKzeYhLI0ROuHQ04uOUEtaLXGnIkIwarsLYjKO/uae/mrh1Svgut4dxfx4fPzJIzgOhAadgNbpbFJhYWtuKXXvnsPssvlZg1WI3k4hK4ZHdjuacX0Olw1J1jYn3GX8x/wBhQDdjsKqpMOojHXSQg0sNmNigdl7Acr2kk9PMtp63q3T3VqP1FHr/AHa7+p98GUPisHmNSBAZ9b9Z+Vaj9RR/y+K+O2erSdMVqB3txR/y0nUgHYtgtbHDM8YnUuyxSHKYqMXIafjCMELT7I7N1c2H0b24pVMa6CFwY1kFmgtBDQ4tzEDhqToE32mdakqSL33MnAgHtTwJ08qwep98GUHisHmNQa71rV+oGL1Fjzw0xPly/Yr1q1w4YvU9+8NMfJ2OiYqQec0NHUQY3TMqKqSqvRzlpeyNmTs2X0jABvYanXRejIZiHw9S+JT+kYmaCUpSCRzqhe8JumL0saRo/t261E+/4cHpo0CBSlIDmFD3TrvBUv8AipGjeFfCdd4Kl/xUkQSI7ZEde4SCHe+pNW3vpBJpYfFJtfvA8iXIdtrJlrsIOYN9syC5BPbQvFtOU3t86BiiHVAwaqqDRy0QhMtPPvbSuIaRlI4gd9L1IBG/x2191ht9dM8vNxvbn+xd+8xojtMNabfhTnXyJgpAPJxq3DDb895/4L4Tjd+GG26Zv4JipB5R1Ra3Fo6Co64joDA4NjeWOlDgJHNbcZrcrrfWms8+JB53cNE6PXLeaUOtyX9jte3J9a1fVnky4PUu5QYCOkTRW+a6aM4BAYfWYsDpS0JHjEoPo1xnqcTML95T0TewfmtPKdLHh7F0JWsbE+4y+Df5pQENl6itbh1D1rDSyM60p9ZJXsObI2/YtYRp066raCqxTX2vRDj/AE8pvzf0S59Tz4LofFofMCQoDTqzFLOtS0RPxfbEmvSN0vjarFL601Fa5138vDS2m6/1ZJlICk1ViDo5RUU9K2PczXcyd7iLNOUZTGL36dNehHNjanGBQUghgoDHuI8jnyyhxZlGXM0CwdbinO1UWeiqW3IvDILjj2pWLsAR6mUNhYdaweY1Bqeu8d+T4b0b2b+H+rr4avHfk+HfrZfJwTZSDzagfVuxymNa2Bj+s5sjYHPcLZ23zFwGvQvSULxEe71J4lP57E0QSlKQS0G3XvJ/58Hpo1v0a6oQJoja3dae9xfTfR+TpQJVKUgOYUPdOuP9lS/ZLyJGjmFH3Trh/ZUv2SpGgkL2+b7bwg34VtvLG/8Ah9aaI3tlst6odbkTyQPgl3jXxgZr2I0vwOvFAkUhZ2MqrG2L11+TSH7qpNka4/8AF6q3ejgB8oagaKQo7H1trerFX/8ACC/ly3UNj624PqxV6AjucFte9lsUDVSGt2OqrW9V67k5IPtyaL76zqm1vVav8kH25EHR1amF2DVQHEmADpM8SbM4DoQPEOp3LURmKfFK2RjrXb7EAcrg5vxeILQfmW6bgNYD8KVHQYKO3Dwd++gSLorY80b287XDygo+MBrgb+qkx7xp6S31MBt86nYLWtY73Skccp7anp7cLfFaOn/LRBkbAMy4bRA8lNCPIwLfoJshhNY/D6UsxBzAYGZQ2CA2BGnbA3IBA+ZbOTAa4kEYpKOcdb0lvmuy/wBaBQpFnYBX5gRis1uVpp6TyA5LgfX31zOAVtj7qz359xR/Zu/9WQbbaFt6WoF3C8UmrePanhblWB1PxbDKDxWD642rFds3VuY9kmJzvD2OYRuaVtswIuC2MG4vzrWUmw1ZFHHFHi1S1kbWsa0Rw2DWAAAaX0AtrdA8UhrtlK/kxepvyew09vnGXVcXbJ15vfGKn5oqcfWGoPtePd6l8Rn9IxM0RwPY+WGsFXUVstS5sTomh7I25Q8gntAOUcyXIJSlIJE+qcL0TePvmk4eHjSxG+qC72mdHazUw0ANrzR6uvwbzkaoEilKQHMKHunXeCpeXwvIkaN4UR6p13PuqX/FSRBKUpBKUtDS4vLJTzVAbCGh79yJJMjTFGQ0ySSAOAByueLAixbe1zYN8pFMNx6tqHyMbTUzdzMyORxqHkOa5rJCYwItewkFiTxusHH9un00xiEdO4CQte7eT2iY1geZJSISGtAcy9ibZx0oHKkLdthKI2Oy0zjJPLEC18+RjYYXSuLy6MPLvY3aBttWrowvbx8tTFBuonB0gie9jpRunFkrgHNkjbckQnQHg5p5RcHalrMJxB8j54pWtD4ngXbfK+N4zMcAeBtdp46sK2aCXRXkiKS3HI63TYrvWPiA9ikt+A77Cg03U9N8Mob6nraHzAkKP9T5tsMoPFYD5WNKQIJSlq3Yi41RgYAWxwiWT8K8jiI2tHf3byT3gg2ikUg2pmkqd2yknDI4y6YOEWdr3kbtotJl1aHOOt+151rNs+qC+ibTBlM4zzOcXQyEZo4mnLncYi4auItx5UD5S882Z6oE1ZI9joIog2Kofn3jn3MLmgXjDQ5o7LUHXTgFgU3VWDpmw5oruYHBwgqT7IRfdhptchhDr31zW04oPUlInV7RytJDQHZYIJDkgkkc90wlNgwPGQewm2YnVwF1x2Y2nkrJZo25MghbJFLu3szZpJowcjnHsLw3GoJDkC5SwcDrzUQMkLcriCHtvfK9pLXtvygOBCzkEinVKF6SPQn23R6Dj3ePgedK0X6onveHxyi/aI0ChSlID+FD3Qrj/UpfslSBGq/CqxlVLPSS0+WVkbXRzsecpizWc1zDrcP4HmX22K8+HeSo/igSKRu2K8+HeSo/iuLnYsOAw4/PUBAmRJ2HTsw2akbCXuAkgjAewB0T75H5nHSzXAOvrdrrA6XyN7it+50BH584+ftT5FOmxW2kVB+sm+6g0mC4PNDUS1EmHB8rnwmOTewl0bWwsicASdACHnTiHnnstbtbsVWVctTuw1jHyyPY50gs/PTwxgOZY9hmjIPLoNEoE+L/AIrDzw+PNr9Wi5OnxbkhoOP4ybhb83nQag4HVtbE4Qhz2V1ZNkMwA3dRHUNYd4LEC8o0AuAsbCdm6yKpgc5sj2dctqJnyviLmvbBLCcpa7M5ljG0BwLhl1J4hBHUYtexhoALDXezceUWyLmJsV/FUH6yb7iDMweneaiqmewsD3MjjB4uZCD2ZHJd73W7wB5VuUUlqcXHawUB/wC9MP8AwXzrvGPk9Bw4b6XjfnycyBYuivdaKQ66McdOOgPDvo0KzF9Pa1B3/Z5f5fL9XfXVU1GMPY9nWtAMwIv1xKbAi3Ddi/lCDZ7An3Modb3pYDc99jVvkHwZmLU1PBTtpqFwiijiDzPIL7tobct3fEgX4rNFdi/LSUPD5TJx/VIFa1AoHsrXTMALZYWxvcTq10LnmOzeVpEz78t2t59NW2uxf5JQj9Jk/lK6+xf5HQn9Jk/lIMGHZSVk1Ycu937IyJ3zPY4y5S1xyMFmgaWtawACxtqNjKqroaCnEjBJFG2OeRziQfYgx5F2kydkL2OW/OFtuvsYv70obeMy/bulGuxfT2pQ9/2zJr0exafWgN7GdTaSge42iJdT1ETpA8nM6RzMlmZBkbZpcRd1i6wusPCephPE6Koe7PUxsdoZWZC4x5A24ivbv3KYdf4v8jofpMmv90vhr8X+R0X0mT+UgwcZ2aqpTkjZBu3w0kcjzK9krTTmUndZWGzvZLBxOnGxWRsps7PRSyOID4m0sUMLc4L7Qvmc1hOVosGyhocfwdedd5xHFr+8qO3jT/t3S+sr8XvrR0VvGpP5RQbnZ2hfBTsZIWmTsnSFva55HF7st/i5nG3eWyRZuIYr8io+T/e3/P8A0KjiOK3940dubrt9/LuUClFuqG28FOOeuoh/fxrj6oYtr7So+PDrp/D9UsSupMRrTDHPBSwxMqIZnPbM+R1oHh+UN3bRc5bXvy8EDZSlI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47788"/>
            <a:ext cx="2857500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22531" name="Picture 5" descr="C:\Users\teacher\Desktop\scan\20141003111158_0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65044" r="48453" b="4057"/>
          <a:stretch>
            <a:fillRect/>
          </a:stretch>
        </p:blipFill>
        <p:spPr bwMode="auto">
          <a:xfrm>
            <a:off x="-22225" y="33338"/>
            <a:ext cx="91916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img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63"/>
            <a:ext cx="9144000" cy="65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300788" y="1844675"/>
            <a:ext cx="1223962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867400" y="4149725"/>
            <a:ext cx="1584325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42988" y="692150"/>
            <a:ext cx="2665412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804025" y="5373688"/>
            <a:ext cx="1584325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9550"/>
            <a:ext cx="64801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 flipV="1">
            <a:off x="4833938" y="4625975"/>
            <a:ext cx="3327400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 flipV="1">
            <a:off x="1728788" y="4760913"/>
            <a:ext cx="3133725" cy="1755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1608138" y="6526213"/>
            <a:ext cx="6410325" cy="44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19250" y="6021388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/>
              <a:t>水平線</a:t>
            </a:r>
          </a:p>
        </p:txBody>
      </p:sp>
      <p:sp>
        <p:nvSpPr>
          <p:cNvPr id="6151" name="Arc 7"/>
          <p:cNvSpPr>
            <a:spLocks/>
          </p:cNvSpPr>
          <p:nvPr/>
        </p:nvSpPr>
        <p:spPr bwMode="auto">
          <a:xfrm rot="687134">
            <a:off x="5943600" y="5949950"/>
            <a:ext cx="360363" cy="536575"/>
          </a:xfrm>
          <a:custGeom>
            <a:avLst/>
            <a:gdLst>
              <a:gd name="T0" fmla="*/ 0 w 21600"/>
              <a:gd name="T1" fmla="*/ 0 h 32311"/>
              <a:gd name="T2" fmla="*/ 87100938 w 21600"/>
              <a:gd name="T3" fmla="*/ 147975731 h 32311"/>
              <a:gd name="T4" fmla="*/ 0 w 21600"/>
              <a:gd name="T5" fmla="*/ 98922220 h 323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31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56"/>
                  <a:pt x="20620" y="29048"/>
                  <a:pt x="18757" y="32311"/>
                </a:cubicBezTo>
              </a:path>
              <a:path w="21600" h="3231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56"/>
                  <a:pt x="20620" y="29048"/>
                  <a:pt x="18757" y="3231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" name="Arc 8"/>
          <p:cNvSpPr>
            <a:spLocks/>
          </p:cNvSpPr>
          <p:nvPr/>
        </p:nvSpPr>
        <p:spPr bwMode="auto">
          <a:xfrm rot="-7119804">
            <a:off x="3496470" y="5977731"/>
            <a:ext cx="360362" cy="536575"/>
          </a:xfrm>
          <a:custGeom>
            <a:avLst/>
            <a:gdLst>
              <a:gd name="T0" fmla="*/ 0 w 21600"/>
              <a:gd name="T1" fmla="*/ 0 h 32311"/>
              <a:gd name="T2" fmla="*/ 87100179 w 21600"/>
              <a:gd name="T3" fmla="*/ 147975731 h 32311"/>
              <a:gd name="T4" fmla="*/ 0 w 21600"/>
              <a:gd name="T5" fmla="*/ 98922220 h 323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31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56"/>
                  <a:pt x="20620" y="29048"/>
                  <a:pt x="18757" y="32311"/>
                </a:cubicBezTo>
              </a:path>
              <a:path w="21600" h="3231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56"/>
                  <a:pt x="20620" y="29048"/>
                  <a:pt x="18757" y="3231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443663" y="6021388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b="1"/>
              <a:t>３０</a:t>
            </a:r>
            <a:r>
              <a:rPr lang="en-US" altLang="ja-JP" sz="2400" b="1"/>
              <a:t>°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849813" y="1817688"/>
            <a:ext cx="0" cy="4679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5" name="Arc 11"/>
          <p:cNvSpPr>
            <a:spLocks/>
          </p:cNvSpPr>
          <p:nvPr/>
        </p:nvSpPr>
        <p:spPr bwMode="auto">
          <a:xfrm rot="1705837">
            <a:off x="7308850" y="4797425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100302803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6" name="Arc 12"/>
          <p:cNvSpPr>
            <a:spLocks/>
          </p:cNvSpPr>
          <p:nvPr/>
        </p:nvSpPr>
        <p:spPr bwMode="auto">
          <a:xfrm rot="-2609653">
            <a:off x="4643438" y="328453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100301975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7" name="Arc 13"/>
          <p:cNvSpPr>
            <a:spLocks/>
          </p:cNvSpPr>
          <p:nvPr/>
        </p:nvSpPr>
        <p:spPr bwMode="auto">
          <a:xfrm rot="-6638343">
            <a:off x="2050256" y="4798219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100302803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2112963" y="1457325"/>
            <a:ext cx="0" cy="35290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7585075" y="1314450"/>
            <a:ext cx="0" cy="3598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 flipV="1">
            <a:off x="2112963" y="1817688"/>
            <a:ext cx="2701925" cy="1539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4849813" y="1746250"/>
            <a:ext cx="2735262" cy="161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2124075" y="260350"/>
            <a:ext cx="2735263" cy="15843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4859338" y="260350"/>
            <a:ext cx="2665412" cy="15128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003800" y="1557338"/>
            <a:ext cx="4889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/>
              <a:t>垂直線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/>
      <p:bldP spid="6151" grpId="0" animBg="1"/>
      <p:bldP spid="6152" grpId="0" animBg="1"/>
      <p:bldP spid="6153" grpId="0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9550"/>
            <a:ext cx="64801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3"/>
          <p:cNvSpPr>
            <a:spLocks noChangeShapeType="1"/>
          </p:cNvSpPr>
          <p:nvPr/>
        </p:nvSpPr>
        <p:spPr bwMode="auto">
          <a:xfrm flipV="1">
            <a:off x="4833938" y="4625975"/>
            <a:ext cx="3327400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 flipV="1">
            <a:off x="1728788" y="4760913"/>
            <a:ext cx="3133725" cy="1755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1608138" y="6526213"/>
            <a:ext cx="6410325" cy="44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619250" y="6021388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/>
              <a:t>水平線</a:t>
            </a:r>
          </a:p>
        </p:txBody>
      </p:sp>
      <p:sp>
        <p:nvSpPr>
          <p:cNvPr id="7175" name="Arc 7"/>
          <p:cNvSpPr>
            <a:spLocks/>
          </p:cNvSpPr>
          <p:nvPr/>
        </p:nvSpPr>
        <p:spPr bwMode="auto">
          <a:xfrm rot="687134">
            <a:off x="5943600" y="5949950"/>
            <a:ext cx="360363" cy="536575"/>
          </a:xfrm>
          <a:custGeom>
            <a:avLst/>
            <a:gdLst>
              <a:gd name="T0" fmla="*/ 0 w 21600"/>
              <a:gd name="T1" fmla="*/ 0 h 32311"/>
              <a:gd name="T2" fmla="*/ 87100938 w 21600"/>
              <a:gd name="T3" fmla="*/ 147975731 h 32311"/>
              <a:gd name="T4" fmla="*/ 0 w 21600"/>
              <a:gd name="T5" fmla="*/ 98922220 h 323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31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56"/>
                  <a:pt x="20620" y="29048"/>
                  <a:pt x="18757" y="32311"/>
                </a:cubicBezTo>
              </a:path>
              <a:path w="21600" h="3231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56"/>
                  <a:pt x="20620" y="29048"/>
                  <a:pt x="18757" y="3231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6" name="Arc 8"/>
          <p:cNvSpPr>
            <a:spLocks/>
          </p:cNvSpPr>
          <p:nvPr/>
        </p:nvSpPr>
        <p:spPr bwMode="auto">
          <a:xfrm rot="-7119804">
            <a:off x="3496470" y="5977731"/>
            <a:ext cx="360362" cy="536575"/>
          </a:xfrm>
          <a:custGeom>
            <a:avLst/>
            <a:gdLst>
              <a:gd name="T0" fmla="*/ 0 w 21600"/>
              <a:gd name="T1" fmla="*/ 0 h 32311"/>
              <a:gd name="T2" fmla="*/ 87100179 w 21600"/>
              <a:gd name="T3" fmla="*/ 147975731 h 32311"/>
              <a:gd name="T4" fmla="*/ 0 w 21600"/>
              <a:gd name="T5" fmla="*/ 98922220 h 323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31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56"/>
                  <a:pt x="20620" y="29048"/>
                  <a:pt x="18757" y="32311"/>
                </a:cubicBezTo>
              </a:path>
              <a:path w="21600" h="3231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56"/>
                  <a:pt x="20620" y="29048"/>
                  <a:pt x="18757" y="3231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443663" y="6021388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b="1"/>
              <a:t>３０</a:t>
            </a:r>
            <a:r>
              <a:rPr lang="en-US" altLang="ja-JP" sz="2400" b="1"/>
              <a:t>°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849813" y="1817688"/>
            <a:ext cx="0" cy="4679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9" name="Arc 11"/>
          <p:cNvSpPr>
            <a:spLocks/>
          </p:cNvSpPr>
          <p:nvPr/>
        </p:nvSpPr>
        <p:spPr bwMode="auto">
          <a:xfrm rot="1705837">
            <a:off x="7308850" y="4797425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100302803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0" name="Arc 12"/>
          <p:cNvSpPr>
            <a:spLocks/>
          </p:cNvSpPr>
          <p:nvPr/>
        </p:nvSpPr>
        <p:spPr bwMode="auto">
          <a:xfrm rot="-2609653">
            <a:off x="4643438" y="328453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100301975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1" name="Arc 13"/>
          <p:cNvSpPr>
            <a:spLocks/>
          </p:cNvSpPr>
          <p:nvPr/>
        </p:nvSpPr>
        <p:spPr bwMode="auto">
          <a:xfrm rot="-6638343">
            <a:off x="2050256" y="4798219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100302803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2112963" y="1457325"/>
            <a:ext cx="0" cy="35290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7585075" y="1314450"/>
            <a:ext cx="0" cy="3598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 flipV="1">
            <a:off x="2112963" y="1817688"/>
            <a:ext cx="2701925" cy="1539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4849813" y="1746250"/>
            <a:ext cx="2735262" cy="161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2124075" y="260350"/>
            <a:ext cx="2735263" cy="15843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4859338" y="260350"/>
            <a:ext cx="2665412" cy="15128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/>
      <p:bldP spid="7175" grpId="0" animBg="1"/>
      <p:bldP spid="7176" grpId="0" animBg="1"/>
      <p:bldP spid="7177" grpId="0"/>
      <p:bldP spid="7179" grpId="0" animBg="1"/>
      <p:bldP spid="7180" grpId="0" animBg="1"/>
      <p:bldP spid="71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9550"/>
            <a:ext cx="64801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4833938" y="4625975"/>
            <a:ext cx="3327400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 flipV="1">
            <a:off x="1728788" y="4760913"/>
            <a:ext cx="3133725" cy="1755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3" name="Line 14"/>
          <p:cNvSpPr>
            <a:spLocks noChangeShapeType="1"/>
          </p:cNvSpPr>
          <p:nvPr/>
        </p:nvSpPr>
        <p:spPr bwMode="auto">
          <a:xfrm flipV="1">
            <a:off x="2112963" y="1457325"/>
            <a:ext cx="0" cy="35290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4" name="Line 15"/>
          <p:cNvSpPr>
            <a:spLocks noChangeShapeType="1"/>
          </p:cNvSpPr>
          <p:nvPr/>
        </p:nvSpPr>
        <p:spPr bwMode="auto">
          <a:xfrm flipV="1">
            <a:off x="7585075" y="1314450"/>
            <a:ext cx="0" cy="3598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5" name="Line 16"/>
          <p:cNvSpPr>
            <a:spLocks noChangeShapeType="1"/>
          </p:cNvSpPr>
          <p:nvPr/>
        </p:nvSpPr>
        <p:spPr bwMode="auto">
          <a:xfrm flipH="1" flipV="1">
            <a:off x="2112963" y="1817688"/>
            <a:ext cx="2701925" cy="1539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6" name="Line 17"/>
          <p:cNvSpPr>
            <a:spLocks noChangeShapeType="1"/>
          </p:cNvSpPr>
          <p:nvPr/>
        </p:nvSpPr>
        <p:spPr bwMode="auto">
          <a:xfrm flipV="1">
            <a:off x="4849813" y="1746250"/>
            <a:ext cx="2735262" cy="161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7" name="Line 18"/>
          <p:cNvSpPr>
            <a:spLocks noChangeShapeType="1"/>
          </p:cNvSpPr>
          <p:nvPr/>
        </p:nvSpPr>
        <p:spPr bwMode="auto">
          <a:xfrm flipH="1">
            <a:off x="2124075" y="260350"/>
            <a:ext cx="2735263" cy="15843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8" name="Line 19"/>
          <p:cNvSpPr>
            <a:spLocks noChangeShapeType="1"/>
          </p:cNvSpPr>
          <p:nvPr/>
        </p:nvSpPr>
        <p:spPr bwMode="auto">
          <a:xfrm>
            <a:off x="4859338" y="260350"/>
            <a:ext cx="2665412" cy="15128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9" name="Line 20"/>
          <p:cNvSpPr>
            <a:spLocks noChangeShapeType="1"/>
          </p:cNvSpPr>
          <p:nvPr/>
        </p:nvSpPr>
        <p:spPr bwMode="auto">
          <a:xfrm>
            <a:off x="4859338" y="3357563"/>
            <a:ext cx="0" cy="3167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9550"/>
            <a:ext cx="64801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4833938" y="4941888"/>
            <a:ext cx="2762250" cy="15890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 flipV="1">
            <a:off x="2124075" y="5013325"/>
            <a:ext cx="2738438" cy="1503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2112963" y="1457325"/>
            <a:ext cx="0" cy="35290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7585075" y="1314450"/>
            <a:ext cx="0" cy="3598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 flipV="1">
            <a:off x="2112963" y="1817688"/>
            <a:ext cx="2701925" cy="1539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4849813" y="1746250"/>
            <a:ext cx="2735262" cy="161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2124075" y="260350"/>
            <a:ext cx="2735263" cy="15843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859338" y="260350"/>
            <a:ext cx="2665412" cy="15128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859338" y="3357563"/>
            <a:ext cx="0" cy="3167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9550"/>
            <a:ext cx="64801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13"/>
          <p:cNvGrpSpPr>
            <a:grpSpLocks/>
          </p:cNvGrpSpPr>
          <p:nvPr/>
        </p:nvGrpSpPr>
        <p:grpSpPr bwMode="auto">
          <a:xfrm>
            <a:off x="2112963" y="260350"/>
            <a:ext cx="5483225" cy="6270625"/>
            <a:chOff x="1331" y="164"/>
            <a:chExt cx="3454" cy="3950"/>
          </a:xfrm>
        </p:grpSpPr>
        <p:sp>
          <p:nvSpPr>
            <p:cNvPr id="9220" name="Line 8"/>
            <p:cNvSpPr>
              <a:spLocks noChangeShapeType="1"/>
            </p:cNvSpPr>
            <p:nvPr/>
          </p:nvSpPr>
          <p:spPr bwMode="auto">
            <a:xfrm flipV="1">
              <a:off x="3055" y="1100"/>
              <a:ext cx="1723" cy="10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9221" name="Group 12"/>
            <p:cNvGrpSpPr>
              <a:grpSpLocks/>
            </p:cNvGrpSpPr>
            <p:nvPr/>
          </p:nvGrpSpPr>
          <p:grpSpPr bwMode="auto">
            <a:xfrm>
              <a:off x="1331" y="164"/>
              <a:ext cx="3454" cy="3950"/>
              <a:chOff x="1331" y="164"/>
              <a:chExt cx="3454" cy="3950"/>
            </a:xfrm>
          </p:grpSpPr>
          <p:sp>
            <p:nvSpPr>
              <p:cNvPr id="9222" name="Line 3"/>
              <p:cNvSpPr>
                <a:spLocks noChangeShapeType="1"/>
              </p:cNvSpPr>
              <p:nvPr/>
            </p:nvSpPr>
            <p:spPr bwMode="auto">
              <a:xfrm flipV="1">
                <a:off x="3045" y="3113"/>
                <a:ext cx="1740" cy="100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3" name="Line 4"/>
              <p:cNvSpPr>
                <a:spLocks noChangeShapeType="1"/>
              </p:cNvSpPr>
              <p:nvPr/>
            </p:nvSpPr>
            <p:spPr bwMode="auto">
              <a:xfrm flipH="1" flipV="1">
                <a:off x="1338" y="3158"/>
                <a:ext cx="1725" cy="94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4" name="Line 5"/>
              <p:cNvSpPr>
                <a:spLocks noChangeShapeType="1"/>
              </p:cNvSpPr>
              <p:nvPr/>
            </p:nvSpPr>
            <p:spPr bwMode="auto">
              <a:xfrm flipV="1">
                <a:off x="1331" y="1162"/>
                <a:ext cx="7" cy="1979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5" name="Line 6"/>
              <p:cNvSpPr>
                <a:spLocks noChangeShapeType="1"/>
              </p:cNvSpPr>
              <p:nvPr/>
            </p:nvSpPr>
            <p:spPr bwMode="auto">
              <a:xfrm flipV="1">
                <a:off x="4778" y="1117"/>
                <a:ext cx="7" cy="197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6" name="Line 7"/>
              <p:cNvSpPr>
                <a:spLocks noChangeShapeType="1"/>
              </p:cNvSpPr>
              <p:nvPr/>
            </p:nvSpPr>
            <p:spPr bwMode="auto">
              <a:xfrm flipH="1" flipV="1">
                <a:off x="1331" y="1145"/>
                <a:ext cx="1702" cy="97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7" name="Line 9"/>
              <p:cNvSpPr>
                <a:spLocks noChangeShapeType="1"/>
              </p:cNvSpPr>
              <p:nvPr/>
            </p:nvSpPr>
            <p:spPr bwMode="auto">
              <a:xfrm flipH="1">
                <a:off x="1338" y="164"/>
                <a:ext cx="1723" cy="99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8" name="Line 10"/>
              <p:cNvSpPr>
                <a:spLocks noChangeShapeType="1"/>
              </p:cNvSpPr>
              <p:nvPr/>
            </p:nvSpPr>
            <p:spPr bwMode="auto">
              <a:xfrm>
                <a:off x="3061" y="164"/>
                <a:ext cx="1679" cy="95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9" name="Line 11"/>
              <p:cNvSpPr>
                <a:spLocks noChangeShapeType="1"/>
              </p:cNvSpPr>
              <p:nvPr/>
            </p:nvSpPr>
            <p:spPr bwMode="auto">
              <a:xfrm>
                <a:off x="3061" y="2115"/>
                <a:ext cx="0" cy="1995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09550"/>
            <a:ext cx="64801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 flipV="1">
            <a:off x="5564188" y="4437063"/>
            <a:ext cx="3327400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 flipV="1">
            <a:off x="2459038" y="4572000"/>
            <a:ext cx="3133725" cy="1755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2338388" y="6337300"/>
            <a:ext cx="6410325" cy="44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87450" y="6165850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b="1"/>
              <a:t>水平線</a:t>
            </a:r>
          </a:p>
        </p:txBody>
      </p:sp>
      <p:sp>
        <p:nvSpPr>
          <p:cNvPr id="5127" name="Arc 7"/>
          <p:cNvSpPr>
            <a:spLocks/>
          </p:cNvSpPr>
          <p:nvPr/>
        </p:nvSpPr>
        <p:spPr bwMode="auto">
          <a:xfrm rot="687134">
            <a:off x="6673850" y="5761038"/>
            <a:ext cx="360363" cy="536575"/>
          </a:xfrm>
          <a:custGeom>
            <a:avLst/>
            <a:gdLst>
              <a:gd name="T0" fmla="*/ 0 w 21600"/>
              <a:gd name="T1" fmla="*/ 0 h 32311"/>
              <a:gd name="T2" fmla="*/ 87100938 w 21600"/>
              <a:gd name="T3" fmla="*/ 147975731 h 32311"/>
              <a:gd name="T4" fmla="*/ 0 w 21600"/>
              <a:gd name="T5" fmla="*/ 98922220 h 323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31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56"/>
                  <a:pt x="20620" y="29048"/>
                  <a:pt x="18757" y="32311"/>
                </a:cubicBezTo>
              </a:path>
              <a:path w="21600" h="3231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56"/>
                  <a:pt x="20620" y="29048"/>
                  <a:pt x="18757" y="3231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8" name="Arc 8"/>
          <p:cNvSpPr>
            <a:spLocks/>
          </p:cNvSpPr>
          <p:nvPr/>
        </p:nvSpPr>
        <p:spPr bwMode="auto">
          <a:xfrm rot="-7119804">
            <a:off x="4226719" y="5788819"/>
            <a:ext cx="360363" cy="536575"/>
          </a:xfrm>
          <a:custGeom>
            <a:avLst/>
            <a:gdLst>
              <a:gd name="T0" fmla="*/ 0 w 21600"/>
              <a:gd name="T1" fmla="*/ 0 h 32311"/>
              <a:gd name="T2" fmla="*/ 87100938 w 21600"/>
              <a:gd name="T3" fmla="*/ 147975731 h 32311"/>
              <a:gd name="T4" fmla="*/ 0 w 21600"/>
              <a:gd name="T5" fmla="*/ 98922220 h 323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31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56"/>
                  <a:pt x="20620" y="29048"/>
                  <a:pt x="18757" y="32311"/>
                </a:cubicBezTo>
              </a:path>
              <a:path w="21600" h="3231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56"/>
                  <a:pt x="20620" y="29048"/>
                  <a:pt x="18757" y="3231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380288" y="57340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b="1"/>
              <a:t>３０</a:t>
            </a:r>
            <a:r>
              <a:rPr lang="en-US" altLang="ja-JP" sz="2400" b="1"/>
              <a:t>°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5580063" y="1628775"/>
            <a:ext cx="0" cy="4679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1" name="Arc 11"/>
          <p:cNvSpPr>
            <a:spLocks/>
          </p:cNvSpPr>
          <p:nvPr/>
        </p:nvSpPr>
        <p:spPr bwMode="auto">
          <a:xfrm rot="1705837">
            <a:off x="6659563" y="537368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100301975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2" name="Arc 12"/>
          <p:cNvSpPr>
            <a:spLocks/>
          </p:cNvSpPr>
          <p:nvPr/>
        </p:nvSpPr>
        <p:spPr bwMode="auto">
          <a:xfrm rot="-2609653">
            <a:off x="5435600" y="4724400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100302803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33" name="Arc 13"/>
          <p:cNvSpPr>
            <a:spLocks/>
          </p:cNvSpPr>
          <p:nvPr/>
        </p:nvSpPr>
        <p:spPr bwMode="auto">
          <a:xfrm rot="-6638343">
            <a:off x="3418682" y="5085556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100301975 w 21600"/>
              <a:gd name="T3" fmla="*/ 98982634 h 21600"/>
              <a:gd name="T4" fmla="*/ 0 w 21600"/>
              <a:gd name="T5" fmla="*/ 989826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254" name="Picture 14" descr="img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5209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3549650" y="2565400"/>
            <a:ext cx="0" cy="25923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6948488" y="2997200"/>
            <a:ext cx="0" cy="25923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V="1">
            <a:off x="5580063" y="3933825"/>
            <a:ext cx="1439862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 flipV="1">
            <a:off x="3492500" y="3573463"/>
            <a:ext cx="2087563" cy="12239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3563938" y="2420938"/>
            <a:ext cx="2016125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 flipV="1">
            <a:off x="4859338" y="2781300"/>
            <a:ext cx="2089150" cy="12239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5481638" y="333375"/>
            <a:ext cx="4587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b="1"/>
              <a:t>垂直線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/>
      <p:bldP spid="5127" grpId="0" animBg="1"/>
      <p:bldP spid="5128" grpId="0" animBg="1"/>
      <p:bldP spid="5129" grpId="0"/>
      <p:bldP spid="5130" grpId="0" animBg="1"/>
      <p:bldP spid="5131" grpId="0" animBg="1"/>
      <p:bldP spid="5132" grpId="0" animBg="1"/>
      <p:bldP spid="5133" grpId="0" animBg="1"/>
      <p:bldP spid="5135" grpId="0" animBg="1"/>
      <p:bldP spid="5136" grpId="0" animBg="1"/>
      <p:bldP spid="5138" grpId="0" animBg="1"/>
      <p:bldP spid="5139" grpId="0" animBg="1"/>
      <p:bldP spid="5140" grpId="0" animBg="1"/>
      <p:bldP spid="5141" grpId="0" animBg="1"/>
      <p:bldP spid="5142" grpId="0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21</Words>
  <Application>Microsoft Office PowerPoint</Application>
  <PresentationFormat>画面に合わせる (4:3)</PresentationFormat>
  <Paragraphs>14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5" baseType="lpstr">
      <vt:lpstr>Arial</vt:lpstr>
      <vt:lpstr>ＭＳ Ｐゴシック</vt:lpstr>
      <vt:lpstr>Calibri</vt:lpstr>
      <vt:lpstr>標準デザイン</vt:lpstr>
      <vt:lpstr>立体のかきあらわし方②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森実直人</dc:creator>
  <cp:lastModifiedBy>kajukun</cp:lastModifiedBy>
  <cp:revision>13</cp:revision>
  <dcterms:created xsi:type="dcterms:W3CDTF">2010-06-01T00:24:53Z</dcterms:created>
  <dcterms:modified xsi:type="dcterms:W3CDTF">2015-10-16T16:06:08Z</dcterms:modified>
</cp:coreProperties>
</file>