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70" r:id="rId12"/>
    <p:sldId id="265" r:id="rId13"/>
    <p:sldId id="271" r:id="rId14"/>
    <p:sldId id="266" r:id="rId15"/>
    <p:sldId id="272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86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62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3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3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08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87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70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00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0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14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59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9A0F-C116-4ED1-A872-3E9BDA849910}" type="datetimeFigureOut">
              <a:rPr kumimoji="1" lang="ja-JP" altLang="en-US" smtClean="0"/>
              <a:t>2013/3/5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C108-4E35-4C74-B298-AA832D3CF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7200" dirty="0" smtClean="0">
                <a:ea typeface="ＤＦ平成明朝体W7" pitchFamily="1" charset="-128"/>
              </a:rPr>
              <a:t>１２枚のコイン</a:t>
            </a:r>
            <a:endParaRPr kumimoji="1" lang="ja-JP" altLang="en-US" sz="72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C:\Users\teacher\AppData\Local\Microsoft\Windows\Temporary Internet Files\Content.IE5\EJDYMF9W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2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7226"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473218" y="3711225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</a:t>
            </a:r>
            <a:r>
              <a:rPr lang="ja-JP" altLang="en-US" sz="3600" dirty="0" smtClean="0">
                <a:solidFill>
                  <a:prstClr val="black"/>
                </a:solidFill>
              </a:rPr>
              <a:t>⑦</a:t>
            </a:r>
            <a:r>
              <a:rPr lang="ja-JP" altLang="en-US" sz="3600" dirty="0" smtClean="0"/>
              <a:t>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007673" y="4797152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⑨⑩⑪⑧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8028384" y="621311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⑫</a:t>
            </a:r>
            <a:endParaRPr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676627" y="62131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①②③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7613" y="5317723"/>
            <a:ext cx="5840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入れ替えてもそのままなら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④か⑧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8454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092280" y="4268439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⑫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24559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釣り合った場合は⑧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釣り合わなかった場合は④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1331640" y="432999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④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452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76627" y="4299975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</a:t>
            </a:r>
            <a:r>
              <a:rPr lang="ja-JP" altLang="en-US" sz="3600" dirty="0" smtClean="0">
                <a:solidFill>
                  <a:prstClr val="black"/>
                </a:solidFill>
              </a:rPr>
              <a:t>⑦</a:t>
            </a:r>
            <a:r>
              <a:rPr lang="ja-JP" altLang="en-US" sz="3600" dirty="0" smtClean="0"/>
              <a:t>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444208" y="4348227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⑨⑩⑪⑧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8028384" y="621311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⑫</a:t>
            </a:r>
            <a:endParaRPr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676627" y="62131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①②③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3218" y="5373216"/>
            <a:ext cx="85667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入れ替えて釣り合えば①②③のどれか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で軽い</a:t>
            </a:r>
            <a:endParaRPr kumimoji="1" lang="ja-JP" altLang="en-US" sz="4000" dirty="0"/>
          </a:p>
        </p:txBody>
      </p:sp>
      <p:sp>
        <p:nvSpPr>
          <p:cNvPr id="9" name="正方形/長方形 8"/>
          <p:cNvSpPr/>
          <p:nvPr/>
        </p:nvSpPr>
        <p:spPr>
          <a:xfrm>
            <a:off x="676627" y="62131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</a:rPr>
              <a:t>①②③</a:t>
            </a:r>
          </a:p>
        </p:txBody>
      </p:sp>
    </p:spTree>
    <p:extLst>
      <p:ext uri="{BB962C8B-B14F-4D97-AF65-F5344CB8AC3E}">
        <p14:creationId xmlns:p14="http://schemas.microsoft.com/office/powerpoint/2010/main" val="62800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092280" y="4268439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②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24559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釣り合った場合は③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釣り合わなかった場合軽い方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1331640" y="432999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①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452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4536">
            <a:off x="344866" y="1199659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971600" y="4623139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⑤⑥</a:t>
            </a:r>
            <a:r>
              <a:rPr lang="ja-JP" altLang="en-US" sz="3600" dirty="0" smtClean="0"/>
              <a:t>⑦④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621847" y="3745409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⑨⑩⑪⑧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8028384" y="621311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⑫</a:t>
            </a:r>
            <a:endParaRPr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676627" y="62131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①②③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13018" y="5534561"/>
            <a:ext cx="72090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入れ替えて逆に傾けば⑤⑥⑦の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どれかで重い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910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092280" y="4268439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⑥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24559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釣り合った場合</a:t>
            </a:r>
            <a:r>
              <a:rPr kumimoji="1" lang="ja-JP" altLang="en-US" sz="4000" dirty="0" smtClean="0"/>
              <a:t>は⑦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釣り合わなかった</a:t>
            </a:r>
            <a:r>
              <a:rPr kumimoji="1" lang="ja-JP" altLang="en-US" sz="4000" dirty="0" smtClean="0"/>
              <a:t>場合重い方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1331640" y="432999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⑤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010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ja-JP" dirty="0">
                <a:ea typeface="ＤＦ平成明朝体W7" pitchFamily="1" charset="-128"/>
              </a:rPr>
              <a:t>　</a:t>
            </a:r>
            <a:r>
              <a:rPr lang="en-US" altLang="ja-JP" dirty="0">
                <a:ea typeface="ＤＦ平成明朝体W7" pitchFamily="1" charset="-128"/>
              </a:rPr>
              <a:t>12</a:t>
            </a:r>
            <a:r>
              <a:rPr lang="ja-JP" altLang="ja-JP" dirty="0">
                <a:ea typeface="ＤＦ平成明朝体W7" pitchFamily="1" charset="-128"/>
              </a:rPr>
              <a:t>枚のコインがあります。このコインの中に</a:t>
            </a:r>
            <a:r>
              <a:rPr lang="en-US" altLang="ja-JP" dirty="0" smtClean="0">
                <a:ea typeface="ＤＦ平成明朝体W7" pitchFamily="1" charset="-128"/>
              </a:rPr>
              <a:t>1</a:t>
            </a:r>
            <a:r>
              <a:rPr lang="ja-JP" altLang="ja-JP" dirty="0" smtClean="0">
                <a:ea typeface="ＤＦ平成明朝体W7" pitchFamily="1" charset="-128"/>
              </a:rPr>
              <a:t>枚</a:t>
            </a:r>
            <a:r>
              <a:rPr lang="ja-JP" altLang="ja-JP" dirty="0">
                <a:ea typeface="ＤＦ平成明朝体W7" pitchFamily="1" charset="-128"/>
              </a:rPr>
              <a:t>だけ偽物が含まれており、そのコインの</a:t>
            </a:r>
            <a:r>
              <a:rPr lang="ja-JP" altLang="ja-JP" dirty="0" smtClean="0">
                <a:ea typeface="ＤＦ平成明朝体W7" pitchFamily="1" charset="-128"/>
              </a:rPr>
              <a:t>重</a:t>
            </a:r>
            <a:r>
              <a:rPr lang="ja-JP" altLang="en-US" dirty="0" smtClean="0">
                <a:ea typeface="ＤＦ平成明朝体W7" pitchFamily="1" charset="-128"/>
              </a:rPr>
              <a:t>さ</a:t>
            </a:r>
            <a:r>
              <a:rPr lang="ja-JP" altLang="ja-JP" dirty="0" smtClean="0">
                <a:ea typeface="ＤＦ平成明朝体W7" pitchFamily="1" charset="-128"/>
              </a:rPr>
              <a:t>だけ</a:t>
            </a:r>
            <a:r>
              <a:rPr lang="ja-JP" altLang="ja-JP" dirty="0">
                <a:ea typeface="ＤＦ平成明朝体W7" pitchFamily="1" charset="-128"/>
              </a:rPr>
              <a:t>違います。天秤を</a:t>
            </a:r>
            <a:r>
              <a:rPr lang="en-US" altLang="ja-JP" dirty="0">
                <a:ea typeface="ＤＦ平成明朝体W7" pitchFamily="1" charset="-128"/>
              </a:rPr>
              <a:t>3</a:t>
            </a:r>
            <a:r>
              <a:rPr lang="ja-JP" altLang="ja-JP" dirty="0">
                <a:ea typeface="ＤＦ平成明朝体W7" pitchFamily="1" charset="-128"/>
              </a:rPr>
              <a:t>回だけ使ってその</a:t>
            </a:r>
            <a:r>
              <a:rPr lang="ja-JP" altLang="ja-JP" dirty="0" smtClean="0">
                <a:ea typeface="ＤＦ平成明朝体W7" pitchFamily="1" charset="-128"/>
              </a:rPr>
              <a:t>コイン</a:t>
            </a:r>
            <a:r>
              <a:rPr lang="ja-JP" altLang="ja-JP" dirty="0">
                <a:ea typeface="ＤＦ平成明朝体W7" pitchFamily="1" charset="-128"/>
              </a:rPr>
              <a:t>を特定し、ほかのコインと比べて重いの</a:t>
            </a:r>
            <a:r>
              <a:rPr lang="ja-JP" altLang="ja-JP" dirty="0" smtClean="0">
                <a:ea typeface="ＤＦ平成明朝体W7" pitchFamily="1" charset="-128"/>
              </a:rPr>
              <a:t>か軽い</a:t>
            </a:r>
            <a:r>
              <a:rPr lang="ja-JP" altLang="ja-JP" dirty="0">
                <a:ea typeface="ＤＦ平成明朝体W7" pitchFamily="1" charset="-128"/>
              </a:rPr>
              <a:t>のかも答えなさい。</a:t>
            </a:r>
          </a:p>
          <a:p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1026" name="Picture 2" descr="C:\Users\teacher\AppData\Local\Microsoft\Windows\Temporary Internet Files\Content.IE5\EJDYMF9W\MC9004403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4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964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①②③④⑤⑥⑦⑧⑨⑩⑪⑫</a:t>
            </a:r>
            <a:endParaRPr kumimoji="1" lang="ja-JP" altLang="en-US" sz="48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6104" y="4293096"/>
            <a:ext cx="830834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4800" dirty="0" smtClean="0"/>
              <a:t>①②③④　⑤⑥⑦⑧　⑨⑩⑪⑫</a:t>
            </a:r>
            <a:endParaRPr lang="ja-JP" altLang="en-US" sz="4800" dirty="0"/>
          </a:p>
        </p:txBody>
      </p:sp>
      <p:sp>
        <p:nvSpPr>
          <p:cNvPr id="8" name="下矢印 7"/>
          <p:cNvSpPr/>
          <p:nvPr/>
        </p:nvSpPr>
        <p:spPr>
          <a:xfrm>
            <a:off x="3910216" y="2564904"/>
            <a:ext cx="1080120" cy="15121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9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50860" y="4293096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①②③④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444208" y="4293095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⑤⑥⑦⑧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6732240" y="668596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⑨⑩⑪⑫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87726" y="228153"/>
            <a:ext cx="35060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釣り合った場合</a:t>
            </a:r>
            <a:endParaRPr kumimoji="1" lang="ja-JP" altLang="en-US" sz="4000" dirty="0"/>
          </a:p>
        </p:txBody>
      </p:sp>
      <p:sp>
        <p:nvSpPr>
          <p:cNvPr id="8" name="正方形/長方形 7"/>
          <p:cNvSpPr/>
          <p:nvPr/>
        </p:nvSpPr>
        <p:spPr>
          <a:xfrm>
            <a:off x="6552220" y="4293096"/>
            <a:ext cx="1404156" cy="551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786246" y="668596"/>
            <a:ext cx="1404156" cy="551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55576" y="4295153"/>
            <a:ext cx="1404156" cy="551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380312" y="1220361"/>
            <a:ext cx="0" cy="307273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2246287" y="4437112"/>
            <a:ext cx="4284476" cy="452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259632" y="1314928"/>
            <a:ext cx="0" cy="297816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730340" y="5612175"/>
            <a:ext cx="3821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残り</a:t>
            </a:r>
            <a:r>
              <a:rPr kumimoji="1" lang="en-US" altLang="ja-JP" sz="4000" dirty="0" smtClean="0"/>
              <a:t>4</a:t>
            </a:r>
            <a:r>
              <a:rPr kumimoji="1" lang="ja-JP" altLang="en-US" sz="4000" dirty="0" err="1" smtClean="0"/>
              <a:t>つの</a:t>
            </a:r>
            <a:r>
              <a:rPr kumimoji="1" lang="ja-JP" altLang="en-US" sz="4000" dirty="0" smtClean="0"/>
              <a:t>どれか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043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05548" y="4295545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</a:t>
            </a:r>
            <a:r>
              <a:rPr lang="ja-JP" altLang="en-US" sz="3600" dirty="0" smtClean="0">
                <a:solidFill>
                  <a:prstClr val="black"/>
                </a:solidFill>
              </a:rPr>
              <a:t>⑦④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444208" y="4293095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⑨⑩⑪⑧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7495496" y="668595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⑫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94651" y="5517232"/>
            <a:ext cx="3506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釣り合った場合</a:t>
            </a:r>
            <a:endParaRPr kumimoji="1" lang="ja-JP" altLang="en-US" sz="4000" dirty="0"/>
          </a:p>
        </p:txBody>
      </p:sp>
      <p:sp>
        <p:nvSpPr>
          <p:cNvPr id="2" name="正方形/長方形 1"/>
          <p:cNvSpPr/>
          <p:nvPr/>
        </p:nvSpPr>
        <p:spPr>
          <a:xfrm>
            <a:off x="676627" y="62131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①②③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7488324" y="667788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⑫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1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1227"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39552" y="3861048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</a:t>
            </a:r>
            <a:r>
              <a:rPr lang="ja-JP" altLang="en-US" sz="3600" dirty="0" smtClean="0">
                <a:solidFill>
                  <a:prstClr val="black"/>
                </a:solidFill>
              </a:rPr>
              <a:t>⑦④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279577" y="4654876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⑨⑩⑪</a:t>
            </a:r>
            <a:r>
              <a:rPr lang="ja-JP" altLang="en-US" sz="3600" dirty="0" smtClean="0">
                <a:solidFill>
                  <a:prstClr val="black"/>
                </a:solidFill>
              </a:rPr>
              <a:t>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8028384" y="621311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⑫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6627" y="5445224"/>
            <a:ext cx="4995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釣り合わなかった場合</a:t>
            </a:r>
            <a:endParaRPr kumimoji="1" lang="ja-JP" altLang="en-US" sz="4000" dirty="0"/>
          </a:p>
        </p:txBody>
      </p:sp>
      <p:sp>
        <p:nvSpPr>
          <p:cNvPr id="2" name="正方形/長方形 1"/>
          <p:cNvSpPr/>
          <p:nvPr/>
        </p:nvSpPr>
        <p:spPr>
          <a:xfrm>
            <a:off x="676627" y="62131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①②③</a:t>
            </a:r>
            <a:endParaRPr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6102" y="6021288"/>
            <a:ext cx="3235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下がれば重い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3064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7105"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043608" y="4797152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</a:t>
            </a:r>
            <a:r>
              <a:rPr lang="ja-JP" altLang="en-US" sz="3600" dirty="0" smtClean="0">
                <a:solidFill>
                  <a:prstClr val="black"/>
                </a:solidFill>
              </a:rPr>
              <a:t>⑦④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564177" y="3859518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⑨⑩⑪</a:t>
            </a:r>
            <a:r>
              <a:rPr lang="ja-JP" altLang="en-US" sz="3600" dirty="0" smtClean="0">
                <a:solidFill>
                  <a:prstClr val="black"/>
                </a:solidFill>
              </a:rPr>
              <a:t>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8028384" y="621311"/>
            <a:ext cx="705998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⑫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8850" y="5949280"/>
            <a:ext cx="4995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釣り合わなかった場合</a:t>
            </a:r>
            <a:endParaRPr kumimoji="1" lang="ja-JP" altLang="en-US" sz="4000" dirty="0"/>
          </a:p>
        </p:txBody>
      </p:sp>
      <p:sp>
        <p:nvSpPr>
          <p:cNvPr id="2" name="正方形/長方形 1"/>
          <p:cNvSpPr/>
          <p:nvPr/>
        </p:nvSpPr>
        <p:spPr>
          <a:xfrm>
            <a:off x="676627" y="621312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①②③</a:t>
            </a:r>
            <a:endParaRPr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5120317"/>
            <a:ext cx="3235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上がれば軽い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339184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092280" y="4268439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⑩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24559"/>
            <a:ext cx="49952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釣り合った場合は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釣り合わなかった場合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そのどちらか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1331640" y="4329995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⑨</a:t>
            </a:r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4139952" y="12455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⑪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69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SRRj53LyYT7Gc1uuJK1Lq9A54uyWEG4hZLe892IxuUqBB1Ip9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2533">
            <a:off x="323528" y="1314927"/>
            <a:ext cx="8496944" cy="394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50860" y="3972379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①②③④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336196" y="4559682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⑤⑥⑦⑧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6732240" y="668596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⑨⑩⑪⑫</a:t>
            </a: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4486" y="116632"/>
            <a:ext cx="499527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釣り合わなかった場合</a:t>
            </a:r>
            <a:endParaRPr kumimoji="1" lang="ja-JP" altLang="en-US" sz="4000" dirty="0"/>
          </a:p>
        </p:txBody>
      </p:sp>
      <p:sp>
        <p:nvSpPr>
          <p:cNvPr id="8" name="正方形/長方形 7"/>
          <p:cNvSpPr/>
          <p:nvPr/>
        </p:nvSpPr>
        <p:spPr>
          <a:xfrm>
            <a:off x="6423244" y="4568649"/>
            <a:ext cx="1404156" cy="551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786246" y="668596"/>
            <a:ext cx="1404156" cy="551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55576" y="4035787"/>
            <a:ext cx="1404156" cy="551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7380312" y="1220361"/>
            <a:ext cx="0" cy="30913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2138768" y="4537070"/>
            <a:ext cx="4284476" cy="452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259632" y="1057620"/>
            <a:ext cx="0" cy="297816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932564" y="5612175"/>
            <a:ext cx="4953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左右のどちらかにある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5861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217</Words>
  <Application>Microsoft Office PowerPoint</Application>
  <PresentationFormat>画面に合わせる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１２枚のコイン</vt:lpstr>
      <vt:lpstr>問題</vt:lpstr>
      <vt:lpstr>解答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13</cp:revision>
  <dcterms:created xsi:type="dcterms:W3CDTF">2013-03-04T00:16:22Z</dcterms:created>
  <dcterms:modified xsi:type="dcterms:W3CDTF">2013-03-05T00:32:45Z</dcterms:modified>
</cp:coreProperties>
</file>