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4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40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59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49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67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5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99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24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64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63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76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E8920-6151-4634-9E8D-F58B7562BB0B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0D6F6-B6A9-4D8E-827D-5A9491334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53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２つのサイコロを同時に投げる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074" name="Picture 2" descr="C:\Users\teacher\AppData\Local\Microsoft\Windows\Temporary Internet Files\Content.IE5\AAP1Q9Y2\MP90030899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140968"/>
            <a:ext cx="4966837" cy="327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083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291"/>
    </mc:Choice>
    <mc:Fallback>
      <p:transition spd="slow" advTm="102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59" y="-13070"/>
            <a:ext cx="5131749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すべての目の出方は</a:t>
            </a:r>
            <a:endParaRPr kumimoji="1" lang="ja-JP" altLang="en-US" dirty="0"/>
          </a:p>
        </p:txBody>
      </p:sp>
      <p:pic>
        <p:nvPicPr>
          <p:cNvPr id="2061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71" y="1002346"/>
            <a:ext cx="6624736" cy="561200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1979712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１，１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35316" y="2778397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２，２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80079" y="273656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２，１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70512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２，３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89712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２，５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35495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２，４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56479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３，２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79711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３，１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03744" y="273656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２，６</a:t>
            </a:r>
            <a:endParaRPr kumimoji="1" lang="ja-JP" altLang="en-US" sz="2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41856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３，４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24622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３，３</a:t>
            </a:r>
            <a:endParaRPr kumimoji="1" lang="ja-JP" altLang="en-US" sz="2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03745" y="3535337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３，６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89712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３，５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68631" y="433151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４，２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980079" y="4308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４，１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904132" y="4308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４，３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29275" y="43797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４，４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03745" y="436301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４，６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55889" y="43797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４，５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988885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５，２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53393" y="512042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５，１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835494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５，４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15243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５，３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89712" y="512042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５，５</a:t>
            </a:r>
            <a:endParaRPr kumimoji="1" lang="ja-JP" altLang="en-US" sz="28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03745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１，６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89712" y="1950453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１，５</a:t>
            </a:r>
            <a:endParaRPr kumimoji="1" lang="ja-JP" altLang="en-US" sz="2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29276" y="1970862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１，４</a:t>
            </a:r>
            <a:endParaRPr kumimoji="1" lang="ja-JP" altLang="en-US" sz="2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82664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１，３</a:t>
            </a:r>
            <a:endParaRPr kumimoji="1" lang="ja-JP" altLang="en-US" sz="2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935317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１，２</a:t>
            </a:r>
            <a:endParaRPr kumimoji="1" lang="ja-JP" altLang="en-US" sz="28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711267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５，６</a:t>
            </a:r>
            <a:endParaRPr kumimoji="1" lang="ja-JP" altLang="en-US" sz="2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713961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６，６</a:t>
            </a:r>
            <a:endParaRPr kumimoji="1" lang="ja-JP" altLang="en-US" sz="28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798212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６，５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11451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６，４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27823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６，３</a:t>
            </a:r>
            <a:endParaRPr kumimoji="1" lang="ja-JP" altLang="en-US" sz="28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967426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６，２</a:t>
            </a:r>
            <a:endParaRPr kumimoji="1" lang="ja-JP" altLang="en-US" sz="28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29879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６，１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01416" y="188640"/>
            <a:ext cx="1782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３６通り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633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619"/>
    </mc:Choice>
    <mc:Fallback>
      <p:transition spd="slow" advTm="136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7430"/>
            <a:ext cx="4856297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同じ目が出る場合は</a:t>
            </a:r>
            <a:endParaRPr kumimoji="1" lang="ja-JP" altLang="en-US" dirty="0"/>
          </a:p>
        </p:txBody>
      </p:sp>
      <p:pic>
        <p:nvPicPr>
          <p:cNvPr id="2061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80" y="990945"/>
            <a:ext cx="6624736" cy="561200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1979712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１，１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35316" y="2778397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２，２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80079" y="273656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２，１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70512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２，３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89712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２，５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35495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２，４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56479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３，２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79711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３，１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03744" y="273656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２，６</a:t>
            </a:r>
            <a:endParaRPr kumimoji="1" lang="ja-JP" altLang="en-US" sz="2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41856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３，４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24622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３，３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03745" y="3535337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３，６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89712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３，５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68631" y="433151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４，２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980079" y="4308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４，１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904132" y="4308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４，３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29275" y="43797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４，４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03745" y="436301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４，６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55889" y="43797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４，５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988885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５，２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53393" y="512042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５，１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835494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５，４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15243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５，３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89712" y="512042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５，５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03745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１，６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89712" y="1950453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１，５</a:t>
            </a:r>
            <a:endParaRPr kumimoji="1" lang="ja-JP" altLang="en-US" sz="2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29276" y="1970862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１，４</a:t>
            </a:r>
            <a:endParaRPr kumimoji="1" lang="ja-JP" altLang="en-US" sz="2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82664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１，３</a:t>
            </a:r>
            <a:endParaRPr kumimoji="1" lang="ja-JP" altLang="en-US" sz="2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935317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１，２</a:t>
            </a:r>
            <a:endParaRPr kumimoji="1" lang="ja-JP" altLang="en-US" sz="28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711267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５，６</a:t>
            </a:r>
            <a:endParaRPr kumimoji="1" lang="ja-JP" altLang="en-US" sz="2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713961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６，６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798212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６，５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11451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６，４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27823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６，３</a:t>
            </a:r>
            <a:endParaRPr kumimoji="1" lang="ja-JP" altLang="en-US" sz="28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967426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６，２</a:t>
            </a:r>
            <a:endParaRPr kumimoji="1" lang="ja-JP" altLang="en-US" sz="28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29879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６，１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801416" y="188640"/>
            <a:ext cx="14318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６通り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8100392" y="5120429"/>
                <a:ext cx="651139" cy="1251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１</m:t>
                          </m:r>
                        </m:num>
                        <m:den>
                          <m:r>
                            <a:rPr kumimoji="1" lang="ja-JP" alt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６</m:t>
                          </m:r>
                        </m:den>
                      </m:f>
                    </m:oMath>
                  </m:oMathPara>
                </a14:m>
                <a:endParaRPr kumimoji="1" lang="ja-JP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5120429"/>
                <a:ext cx="651139" cy="12515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73947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012"/>
    </mc:Choice>
    <mc:Fallback>
      <p:transition spd="slow" advTm="160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584" y="7430"/>
            <a:ext cx="468052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違う目が出る場合は</a:t>
            </a:r>
            <a:endParaRPr kumimoji="1" lang="ja-JP" altLang="en-US" dirty="0"/>
          </a:p>
        </p:txBody>
      </p:sp>
      <p:pic>
        <p:nvPicPr>
          <p:cNvPr id="2061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80" y="990945"/>
            <a:ext cx="6624736" cy="561200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1979712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１，１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35316" y="2778397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２，２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80079" y="273656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２，１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70512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２，３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89712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２，５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35495" y="2741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２，４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56479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３，２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79711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３，１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03744" y="273656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２，６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41856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３，４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24622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３，３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03745" y="3535337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３，６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89712" y="3546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３，５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68631" y="433151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４，２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980079" y="4308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４，１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904132" y="430873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４，３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29275" y="43797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４，４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03745" y="4363014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４，６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55889" y="43797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４，５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988885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５，２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53393" y="512042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５，１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835494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５，４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15243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５，３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89712" y="512042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５，５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03745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１，６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89712" y="1950453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１，５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29276" y="1970862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１，４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82664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１，３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935317" y="1979548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１，２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711267" y="5107481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５，６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713961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６，６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798212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６，５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11451" y="5948449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６，４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27823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６，３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967426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６，２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29879" y="595362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６，１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801416" y="188640"/>
            <a:ext cx="1782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３０通り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8100392" y="5120429"/>
                <a:ext cx="651139" cy="1247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５</m:t>
                          </m:r>
                        </m:num>
                        <m:den>
                          <m:r>
                            <a:rPr kumimoji="1" lang="ja-JP" altLang="en-US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６</m:t>
                          </m:r>
                        </m:den>
                      </m:f>
                    </m:oMath>
                  </m:oMathPara>
                </a14:m>
                <a:endParaRPr kumimoji="1" lang="ja-JP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5120429"/>
                <a:ext cx="651139" cy="12475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57949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70"/>
    </mc:Choice>
    <mc:Fallback>
      <p:transition spd="slow" advTm="100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49470" y="1063188"/>
            <a:ext cx="1728192" cy="8640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すべての目が出る確率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169750" y="1124744"/>
            <a:ext cx="1728192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同じ目が出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る確率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933455" y="1124744"/>
            <a:ext cx="1728192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違う目が出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る確率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27330" y="112474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＝</a:t>
            </a:r>
            <a:endParaRPr kumimoji="1"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79989" y="1202849"/>
            <a:ext cx="678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err="1" smtClean="0"/>
              <a:t>ー</a:t>
            </a:r>
            <a:endParaRPr kumimoji="1" lang="ja-JP" altLang="en-US" sz="4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69250" y="1079738"/>
            <a:ext cx="16863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33455" y="2348880"/>
            <a:ext cx="58560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A</a:t>
            </a:r>
            <a:r>
              <a:rPr kumimoji="1" lang="ja-JP" altLang="en-US" sz="4000" dirty="0" smtClean="0"/>
              <a:t>の起こる確率を</a:t>
            </a:r>
            <a:r>
              <a:rPr kumimoji="1" lang="ja-JP" altLang="en-US" sz="4000" dirty="0" err="1" smtClean="0"/>
              <a:t>ｐ</a:t>
            </a:r>
            <a:r>
              <a:rPr kumimoji="1" lang="ja-JP" altLang="en-US" sz="4000" dirty="0" smtClean="0"/>
              <a:t>とすると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33455" y="3056766"/>
            <a:ext cx="5992346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A</a:t>
            </a:r>
            <a:r>
              <a:rPr kumimoji="1" lang="ja-JP" altLang="en-US" sz="4000" dirty="0" smtClean="0"/>
              <a:t>の起こらない確率＝１－ｐ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341" y="4221088"/>
            <a:ext cx="7205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１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出る目の数の和が９になる確率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209" y="5424670"/>
            <a:ext cx="8031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２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出る目の数の和が９にならない確率</a:t>
            </a:r>
            <a:endParaRPr kumimoji="1"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7512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477"/>
    </mc:Choice>
    <mc:Fallback>
      <p:transition spd="slow" advTm="394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9" grpId="0"/>
      <p:bldP spid="10" grpId="0" animBg="1"/>
      <p:bldP spid="11" grpId="0"/>
      <p:bldP spid="12" grpId="0" animBg="1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5|1.2|2.6|1.5|4.1|2.1|3.3|8.2|5.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193</Words>
  <Application>Microsoft Office PowerPoint</Application>
  <PresentationFormat>画面に合わせる (4:3)</PresentationFormat>
  <Paragraphs>129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２つのサイコロを同時に投げる</vt:lpstr>
      <vt:lpstr>すべての目の出方は</vt:lpstr>
      <vt:lpstr>同じ目が出る場合は</vt:lpstr>
      <vt:lpstr>違う目が出る場合は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２つのサイコロを同時に投げる</dc:title>
  <dc:creator>teacher</dc:creator>
  <cp:lastModifiedBy>kajukun</cp:lastModifiedBy>
  <cp:revision>9</cp:revision>
  <dcterms:created xsi:type="dcterms:W3CDTF">2013-01-21T00:26:10Z</dcterms:created>
  <dcterms:modified xsi:type="dcterms:W3CDTF">2013-11-27T11:22:23Z</dcterms:modified>
</cp:coreProperties>
</file>