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0" r:id="rId5"/>
    <p:sldId id="265" r:id="rId6"/>
    <p:sldId id="261"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32707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3179003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375624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2534677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232242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560732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2487546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411086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4215349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43106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E3C483-D84A-41B4-914B-3A9FBF95AB91}" type="datetimeFigureOut">
              <a:rPr kumimoji="1" lang="ja-JP" altLang="en-US" smtClean="0"/>
              <a:t>2013/3/5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168178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3C483-D84A-41B4-914B-3A9FBF95AB91}" type="datetimeFigureOut">
              <a:rPr kumimoji="1" lang="ja-JP" altLang="en-US" smtClean="0"/>
              <a:t>2013/3/5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A49E8-E17B-4714-BD3F-31D6D4675686}" type="slidenum">
              <a:rPr kumimoji="1" lang="ja-JP" altLang="en-US" smtClean="0"/>
              <a:t>‹#›</a:t>
            </a:fld>
            <a:endParaRPr kumimoji="1" lang="ja-JP" altLang="en-US"/>
          </a:p>
        </p:txBody>
      </p:sp>
    </p:spTree>
    <p:extLst>
      <p:ext uri="{BB962C8B-B14F-4D97-AF65-F5344CB8AC3E}">
        <p14:creationId xmlns:p14="http://schemas.microsoft.com/office/powerpoint/2010/main" val="210416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smtClean="0">
                <a:ea typeface="ＤＦ平成明朝体W7" pitchFamily="1" charset="-128"/>
              </a:rPr>
              <a:t>頭の体操</a:t>
            </a:r>
            <a:endParaRPr kumimoji="1" lang="ja-JP" altLang="en-US" sz="5400" dirty="0">
              <a:ea typeface="ＤＦ平成明朝体W7" pitchFamily="1" charset="-128"/>
            </a:endParaRPr>
          </a:p>
        </p:txBody>
      </p:sp>
      <p:sp>
        <p:nvSpPr>
          <p:cNvPr id="3" name="コンテンツ プレースホルダー 2"/>
          <p:cNvSpPr>
            <a:spLocks noGrp="1"/>
          </p:cNvSpPr>
          <p:nvPr>
            <p:ph idx="1"/>
          </p:nvPr>
        </p:nvSpPr>
        <p:spPr>
          <a:xfrm>
            <a:off x="1835696" y="1916832"/>
            <a:ext cx="5544616" cy="3168352"/>
          </a:xfrm>
        </p:spPr>
        <p:txBody>
          <a:bodyPr>
            <a:noAutofit/>
          </a:bodyPr>
          <a:lstStyle/>
          <a:p>
            <a:pPr marL="0" indent="0">
              <a:buNone/>
            </a:pPr>
            <a:r>
              <a:rPr kumimoji="1" lang="ja-JP" altLang="en-US" sz="19900" dirty="0" smtClean="0">
                <a:ea typeface="ＤＦ平成明朝体W7" pitchFamily="1" charset="-128"/>
              </a:rPr>
              <a:t>発想</a:t>
            </a:r>
            <a:endParaRPr kumimoji="1" lang="ja-JP" altLang="en-US" sz="19900" dirty="0">
              <a:ea typeface="ＤＦ平成明朝体W7" pitchFamily="1" charset="-128"/>
            </a:endParaRPr>
          </a:p>
        </p:txBody>
      </p:sp>
    </p:spTree>
    <p:extLst>
      <p:ext uri="{BB962C8B-B14F-4D97-AF65-F5344CB8AC3E}">
        <p14:creationId xmlns:p14="http://schemas.microsoft.com/office/powerpoint/2010/main" val="284139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640960" cy="1143000"/>
          </a:xfrm>
        </p:spPr>
        <p:txBody>
          <a:bodyPr>
            <a:normAutofit fontScale="90000"/>
          </a:bodyPr>
          <a:lstStyle/>
          <a:p>
            <a:r>
              <a:rPr lang="ja-JP" altLang="en-US" dirty="0" smtClean="0">
                <a:ea typeface="ＤＦ平成明朝体W7" pitchFamily="1" charset="-128"/>
              </a:rPr>
              <a:t>「頭</a:t>
            </a:r>
            <a:r>
              <a:rPr lang="ja-JP" altLang="en-US" dirty="0">
                <a:ea typeface="ＤＦ平成明朝体W7" pitchFamily="1" charset="-128"/>
              </a:rPr>
              <a:t>の体操第１集パズル･クイズで脳みそを鍛えよう」多湖輝：</a:t>
            </a:r>
            <a:r>
              <a:rPr lang="ja-JP" altLang="en-US" dirty="0" smtClean="0">
                <a:ea typeface="ＤＦ平成明朝体W7" pitchFamily="1" charset="-128"/>
              </a:rPr>
              <a:t>著より</a:t>
            </a:r>
            <a:endParaRPr kumimoji="1" lang="ja-JP" altLang="en-US" dirty="0">
              <a:ea typeface="ＤＦ平成明朝体W7" pitchFamily="1" charset="-128"/>
            </a:endParaRPr>
          </a:p>
        </p:txBody>
      </p:sp>
      <p:sp>
        <p:nvSpPr>
          <p:cNvPr id="3" name="コンテンツ プレースホルダー 2"/>
          <p:cNvSpPr>
            <a:spLocks noGrp="1"/>
          </p:cNvSpPr>
          <p:nvPr>
            <p:ph idx="1"/>
          </p:nvPr>
        </p:nvSpPr>
        <p:spPr>
          <a:xfrm>
            <a:off x="323528" y="1600200"/>
            <a:ext cx="8568952" cy="4925144"/>
          </a:xfrm>
        </p:spPr>
        <p:style>
          <a:lnRef idx="1">
            <a:schemeClr val="accent5"/>
          </a:lnRef>
          <a:fillRef idx="2">
            <a:schemeClr val="accent5"/>
          </a:fillRef>
          <a:effectRef idx="1">
            <a:schemeClr val="accent5"/>
          </a:effectRef>
          <a:fontRef idx="minor">
            <a:schemeClr val="dk1"/>
          </a:fontRef>
        </p:style>
        <p:txBody>
          <a:bodyPr>
            <a:normAutofit/>
          </a:bodyPr>
          <a:lstStyle/>
          <a:p>
            <a:r>
              <a:rPr lang="ja-JP" altLang="en-US" dirty="0">
                <a:ea typeface="ＤＦ平成明朝体W7" pitchFamily="1" charset="-128"/>
              </a:rPr>
              <a:t>「　ある急な坂道を、前引き後押しして、汗だくで荷物を動かしている二人連れがあった。まず、引いている人に、「後押ししているのはあなたの息子さんですね」と尋ねると「はい」と答えた。ところが、後ろへ回って、息子に「前で引いているのは、君のお父さんだってね」と尋ねると「とんでもない！」と言われた。さて、この二人の関係は？（制限時間　３分）</a:t>
            </a:r>
            <a:r>
              <a:rPr lang="ja-JP" altLang="en-US" dirty="0" smtClean="0">
                <a:ea typeface="ＤＦ平成明朝体W7" pitchFamily="1" charset="-128"/>
              </a:rPr>
              <a:t>」</a:t>
            </a:r>
            <a:endParaRPr lang="ja-JP" altLang="en-US" dirty="0">
              <a:ea typeface="ＤＦ平成明朝体W7" pitchFamily="1" charset="-128"/>
            </a:endParaRPr>
          </a:p>
        </p:txBody>
      </p:sp>
    </p:spTree>
    <p:extLst>
      <p:ext uri="{BB962C8B-B14F-4D97-AF65-F5344CB8AC3E}">
        <p14:creationId xmlns:p14="http://schemas.microsoft.com/office/powerpoint/2010/main" val="198251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ea typeface="ＤＦ平成明朝体W7" pitchFamily="1" charset="-128"/>
              </a:rPr>
              <a:t>答え</a:t>
            </a:r>
            <a:endParaRPr kumimoji="1" lang="ja-JP" altLang="en-US" dirty="0">
              <a:ea typeface="ＤＦ平成明朝体W7" pitchFamily="1" charset="-128"/>
            </a:endParaRPr>
          </a:p>
        </p:txBody>
      </p:sp>
      <p:sp>
        <p:nvSpPr>
          <p:cNvPr id="3" name="コンテンツ プレースホルダー 2"/>
          <p:cNvSpPr>
            <a:spLocks noGrp="1"/>
          </p:cNvSpPr>
          <p:nvPr>
            <p:ph idx="1"/>
          </p:nvPr>
        </p:nvSpPr>
        <p:spPr>
          <a:xfrm>
            <a:off x="457200" y="1600200"/>
            <a:ext cx="8229600" cy="4637112"/>
          </a:xfrm>
        </p:spPr>
        <p:txBody>
          <a:bodyPr>
            <a:normAutofit/>
          </a:bodyPr>
          <a:lstStyle/>
          <a:p>
            <a:r>
              <a:rPr lang="ja-JP" altLang="en-US" dirty="0">
                <a:ea typeface="ＤＦ平成明朝体W7" pitchFamily="1" charset="-128"/>
              </a:rPr>
              <a:t>　</a:t>
            </a:r>
            <a:r>
              <a:rPr lang="ja-JP" altLang="en-US" dirty="0" smtClean="0">
                <a:ea typeface="ＤＦ平成明朝体W7" pitchFamily="1" charset="-128"/>
              </a:rPr>
              <a:t>「</a:t>
            </a:r>
            <a:r>
              <a:rPr lang="ja-JP" altLang="en-US" dirty="0">
                <a:ea typeface="ＤＦ平成明朝体W7" pitchFamily="1" charset="-128"/>
              </a:rPr>
              <a:t>母親と息子</a:t>
            </a:r>
            <a:r>
              <a:rPr lang="ja-JP" altLang="en-US" dirty="0" smtClean="0">
                <a:ea typeface="ＤＦ平成明朝体W7" pitchFamily="1" charset="-128"/>
              </a:rPr>
              <a:t>」</a:t>
            </a:r>
            <a:endParaRPr lang="en-US" altLang="ja-JP" dirty="0" smtClean="0">
              <a:ea typeface="ＤＦ平成明朝体W7" pitchFamily="1" charset="-128"/>
            </a:endParaRPr>
          </a:p>
          <a:p>
            <a:endParaRPr lang="en-US" altLang="ja-JP" dirty="0">
              <a:ea typeface="ＤＦ平成明朝体W7" pitchFamily="1" charset="-128"/>
            </a:endParaRPr>
          </a:p>
          <a:p>
            <a:endParaRPr lang="en-US" altLang="ja-JP" dirty="0" smtClean="0">
              <a:ea typeface="ＤＦ平成明朝体W7" pitchFamily="1" charset="-128"/>
            </a:endParaRPr>
          </a:p>
          <a:p>
            <a:r>
              <a:rPr lang="ja-JP" altLang="en-US" dirty="0" smtClean="0">
                <a:ea typeface="ＤＦ平成明朝体W7" pitchFamily="1" charset="-128"/>
              </a:rPr>
              <a:t>しかし</a:t>
            </a:r>
            <a:r>
              <a:rPr lang="ja-JP" altLang="en-US" dirty="0">
                <a:ea typeface="ＤＦ平成明朝体W7" pitchFamily="1" charset="-128"/>
              </a:rPr>
              <a:t>、この問題には大きな矛盾があります。それは尋ねる人が</a:t>
            </a:r>
            <a:r>
              <a:rPr lang="ja-JP" altLang="en-US" b="1" dirty="0">
                <a:ea typeface="ＤＦ平成明朝体W7" pitchFamily="1" charset="-128"/>
              </a:rPr>
              <a:t>前で引いているのが母親だとわかっていて息子に君の父親だってねと尋ねている</a:t>
            </a:r>
            <a:r>
              <a:rPr lang="ja-JP" altLang="en-US" dirty="0">
                <a:ea typeface="ＤＦ平成明朝体W7" pitchFamily="1" charset="-128"/>
              </a:rPr>
              <a:t>ところです</a:t>
            </a:r>
            <a:r>
              <a:rPr lang="ja-JP" altLang="en-US" dirty="0" smtClean="0">
                <a:ea typeface="ＤＦ平成明朝体W7" pitchFamily="1" charset="-128"/>
              </a:rPr>
              <a:t>。</a:t>
            </a:r>
            <a:endParaRPr lang="ja-JP" altLang="en-US" dirty="0">
              <a:ea typeface="ＤＦ平成明朝体W7" pitchFamily="1" charset="-128"/>
            </a:endParaRPr>
          </a:p>
        </p:txBody>
      </p:sp>
      <p:sp>
        <p:nvSpPr>
          <p:cNvPr id="4" name="正方形/長方形 3"/>
          <p:cNvSpPr/>
          <p:nvPr/>
        </p:nvSpPr>
        <p:spPr>
          <a:xfrm>
            <a:off x="539552" y="3284984"/>
            <a:ext cx="7992888" cy="55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39552" y="3839344"/>
            <a:ext cx="7992888" cy="15338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826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62851"/>
            <a:ext cx="5520613"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320769" y="620688"/>
            <a:ext cx="1015663" cy="4939814"/>
          </a:xfrm>
          <a:prstGeom prst="rect">
            <a:avLst/>
          </a:prstGeom>
          <a:noFill/>
        </p:spPr>
        <p:txBody>
          <a:bodyPr vert="eaVert" wrap="none" rtlCol="0">
            <a:spAutoFit/>
          </a:bodyPr>
          <a:lstStyle/>
          <a:p>
            <a:r>
              <a:rPr kumimoji="1" lang="ja-JP" altLang="en-US" sz="5400" dirty="0" smtClean="0">
                <a:ea typeface="ＤＦ平成明朝体W7" pitchFamily="1" charset="-128"/>
              </a:rPr>
              <a:t>何に見えますか</a:t>
            </a:r>
            <a:endParaRPr kumimoji="1" lang="ja-JP" altLang="en-US" sz="5400" dirty="0">
              <a:ea typeface="ＤＦ平成明朝体W7" pitchFamily="1" charset="-128"/>
            </a:endParaRPr>
          </a:p>
        </p:txBody>
      </p:sp>
    </p:spTree>
    <p:extLst>
      <p:ext uri="{BB962C8B-B14F-4D97-AF65-F5344CB8AC3E}">
        <p14:creationId xmlns:p14="http://schemas.microsoft.com/office/powerpoint/2010/main" val="276285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2141984"/>
            <a:ext cx="8229600" cy="1143000"/>
          </a:xfrm>
        </p:spPr>
        <p:txBody>
          <a:bodyPr>
            <a:normAutofit fontScale="90000"/>
          </a:bodyPr>
          <a:lstStyle/>
          <a:p>
            <a:r>
              <a:rPr kumimoji="1" lang="ja-JP" altLang="en-US" dirty="0" smtClean="0">
                <a:ea typeface="ＤＦ平成明朝体W7" pitchFamily="1" charset="-128"/>
              </a:rPr>
              <a:t>次の図にはある言葉が書かれています。何と書いてあるでしょう。</a:t>
            </a:r>
            <a:endParaRPr kumimoji="1" lang="ja-JP" altLang="en-US" dirty="0">
              <a:ea typeface="ＤＦ平成明朝体W7" pitchFamily="1" charset="-128"/>
            </a:endParaRPr>
          </a:p>
        </p:txBody>
      </p:sp>
      <p:sp>
        <p:nvSpPr>
          <p:cNvPr id="4" name="正方形/長方形 3"/>
          <p:cNvSpPr/>
          <p:nvPr/>
        </p:nvSpPr>
        <p:spPr>
          <a:xfrm>
            <a:off x="539552" y="3284984"/>
            <a:ext cx="7992888" cy="55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39552" y="3839344"/>
            <a:ext cx="7992888" cy="15338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058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339" y="0"/>
            <a:ext cx="946813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8397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46</Words>
  <Application>Microsoft Office PowerPoint</Application>
  <PresentationFormat>画面に合わせる (4:3)</PresentationFormat>
  <Paragraphs>11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頭の体操</vt:lpstr>
      <vt:lpstr>「頭の体操第１集パズル･クイズで脳みそを鍛えよう」多湖輝：著より</vt:lpstr>
      <vt:lpstr>答え</vt:lpstr>
      <vt:lpstr>PowerPoint プレゼンテーション</vt:lpstr>
      <vt:lpstr>次の図にはある言葉が書かれています。何と書いてあるでしょう。</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いろいろな確率 サッカーくじに当たる確率</dc:title>
  <dc:creator>teacher</dc:creator>
  <cp:lastModifiedBy>teacher</cp:lastModifiedBy>
  <cp:revision>15</cp:revision>
  <dcterms:created xsi:type="dcterms:W3CDTF">2013-02-06T05:34:52Z</dcterms:created>
  <dcterms:modified xsi:type="dcterms:W3CDTF">2013-03-05T05:37:27Z</dcterms:modified>
</cp:coreProperties>
</file>