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4" r:id="rId6"/>
    <p:sldId id="261" r:id="rId7"/>
    <p:sldId id="265" r:id="rId8"/>
    <p:sldId id="266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9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7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92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92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17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4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756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65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8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289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83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3DEBE-E27C-4FAD-BC09-BDCB6B30215E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1FE3C-6683-42D0-85FA-F591FA547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34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835026"/>
            <a:ext cx="8424936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sz="6000" dirty="0" smtClean="0">
                <a:ea typeface="ＤＦ平成明朝体W7" pitchFamily="1" charset="-128"/>
              </a:rPr>
              <a:t>確　率</a:t>
            </a:r>
            <a:r>
              <a:rPr kumimoji="1" lang="en-US" altLang="ja-JP" sz="6000" dirty="0" smtClean="0">
                <a:ea typeface="ＤＦ平成明朝体W7" pitchFamily="1" charset="-128"/>
              </a:rPr>
              <a:t>(</a:t>
            </a:r>
            <a:r>
              <a:rPr kumimoji="1" lang="ja-JP" altLang="en-US" sz="6000" dirty="0" smtClean="0">
                <a:ea typeface="ＤＦ平成明朝体W7" pitchFamily="1" charset="-128"/>
              </a:rPr>
              <a:t>６／９</a:t>
            </a:r>
            <a:r>
              <a:rPr kumimoji="1" lang="en-US" altLang="ja-JP" sz="6000" dirty="0" smtClean="0">
                <a:ea typeface="ＤＦ平成明朝体W7" pitchFamily="1" charset="-128"/>
              </a:rPr>
              <a:t>)</a:t>
            </a:r>
            <a:br>
              <a:rPr kumimoji="1" lang="en-US" altLang="ja-JP" sz="6000" dirty="0" smtClean="0">
                <a:ea typeface="ＤＦ平成明朝体W7" pitchFamily="1" charset="-128"/>
              </a:rPr>
            </a:br>
            <a:r>
              <a:rPr lang="ja-JP" altLang="en-US" sz="4000" dirty="0" smtClean="0">
                <a:ea typeface="ＤＦ平成明朝体W7" pitchFamily="1" charset="-128"/>
              </a:rPr>
              <a:t>硬貨を２枚</a:t>
            </a:r>
            <a:r>
              <a:rPr lang="ja-JP" altLang="en-US" sz="4000" dirty="0">
                <a:ea typeface="ＤＦ平成明朝体W7" pitchFamily="1" charset="-128"/>
              </a:rPr>
              <a:t>、</a:t>
            </a:r>
            <a:r>
              <a:rPr lang="ja-JP" altLang="en-US" sz="4000" dirty="0" smtClean="0">
                <a:ea typeface="ＤＦ平成明朝体W7" pitchFamily="1" charset="-128"/>
              </a:rPr>
              <a:t>３枚投げるときの確率</a:t>
            </a:r>
            <a:endParaRPr kumimoji="1" lang="ja-JP" altLang="en-US" sz="4000" dirty="0">
              <a:ea typeface="ＤＦ平成明朝体W7" pitchFamily="1" charset="-128"/>
            </a:endParaRPr>
          </a:p>
        </p:txBody>
      </p:sp>
      <p:sp>
        <p:nvSpPr>
          <p:cNvPr id="4" name="AutoShape 6" descr="data:image/jpeg;base64,/9j/4AAQSkZJRgABAQAAAQABAAD/2wCEAAkGBhQSEBQUEBQUFRUVFBUXGBcVFRoVFxccFRQVHBUYFxgXHCYeGBojGhUUIDEgIycpLCwsFh4xNTAqNSYsLSkBCQoKDgwOGg8PGi8kHyQzLS0xNDQxLCwqMi4uKSkvMiw1KiwsLC8sLS8qLSwsLCwsLCwsKS8sLCksLCwsLC8sL//AABEIALIAoAMBIgACEQEDEQH/xAAcAAACAgMBAQAAAAAAAAAAAAAABgUHAgMEAQj/xABHEAACAQICBgcFBQcCAwkBAAABAgMAEQQhBQYSMUFRE2FxgZGhsQciMlLBI0JictEUM4KSorLhJENTwvEXJTQ1dIOT0vAV/8QAGwEAAQUBAQAAAAAAAAAAAAAABAACAwUGAQf/xAAzEQABAwIDBAoDAAEFAAAAAAABAAIDBBEFITESQVFhEyIycYGRocHR8BSx4XIGFSQzQv/aAAwDAQACEQMRAD8AvGiiikkiiivL0kl7WMkgAJJAAzJOQHaaidP60w4VftDdyMkX4j1n5R1mqz09rZNijZzsx8I1+Hv+Y9vhUL5QzvVpRYXNVdbRvH44pu0/7Q1W6YWzt/xD8I/KPvHr3dtJR03Ptl+lk2jvIcg+Rt3VG3r3aoN0jnHNa+mw+GnbstHeTqUy4TX3FJvcOPxqD5ixqcwftNH+7D3o1/6W/Wq+vRXRK8b02XDKWTVg8Mv0rcwmvGFf/c2DydSvnuqaw+MSQXjdWHNWDelUUDWccxU3UkHmDY+IqUVB3hVkuARn/rcR35/Cviiqdwet+Kj+GZyOT2cf1Z1N4P2myj97Gj9akofqKlE7Tqq2XA6lnZsfvNWPRSpg/aNhm+MSRnrG0PFb+lTeD0/h5f3c0bHltAHwOdSh7ToVWSUk8XbYR4e6kKKL15enIZe0UUUkkUUVz4/HpDGZJWCqu8n0HM9VJda0uNhqt7NbfSHrT7RQt48GQzbjLvUfkH3j17u2l7WzXmTFXSK6Q8vvP+fkPw+NKu1Qck+5q1+HYGG2kqNeHz8LqlxDOxZyWYm5JNye01tweFeRgkalmO4KL1wh6m9V9ZP2SUtsh1ZdlhuNr3yPdQwsTmtDOHsjJibcjQKbwXs7mYXlZI+rNj5ZedScfs2T70znsUD1JrpHtHwtrlZQeWyD53pQ179sDww/6NNhmNg75kdYAyFGBsOgzWTlqMTsXv6oHIW9ymiT2ewKLtM6jm2wB4moqfV/AKbHSEKnk0kR9Gr5+0rp/EYli2ImkkJ+ZiR3DcKj6k6JnBVv+6VQ0efT4X0cmp0cn/h8ZhpeoOL/ANLGubF6j4pPubX5CD5b6+e1a27KmzVb2l47BsoSZ3juLxyEuluq+Y7rU0wNRMWNVIOZB7x8WT/NhmQ2dWU8mBB860mrW0Hj49IYOOZoxZxmjC9iN9ifWoXTmoCkFsKbH5GNwfytwPUfGoXQEC7c1cU+NRudsTDZPmEhg0bVeSoVJDCxBsQciCN4NY7VQK/AupDB6cni/dyyL1BjbwOVTmD9ouJT4ykg/Etj4ralMGvb04OI0KGlo4Je2wHw91ZGD9p0Z/exMvWjBh4GxqawmueFkyEoU8nBX1yqo8Phmc2RbkAnuAuSeQriikLOvLaX1FSiZ4VU/BKWQnYJBHP5uru0/rJFhE2pDdj8KD4m/QdZqpdP6xS4t9qQ+6PhQfCvZzPXXFpTHvLM7ylmcsQSTyJsByA5Vzq4qOSUvy3IzDsKjpGh5zfx4dy8K1ia6Ww7AAkEAi4JBAPWL76wMdRK3DwtFe1s6OgpXE7aWvarl0jgFmjKP2gjeDzFdvR106OwKvIFkcRpmWY8AN9gN54AU4Xvkopujcwh4uN6rnGamzKfs7SDqyPgaj20BiB/sy9yE+lX/BrFgcNlBhjKR9+Ui568wbeArrHtSA3YZR/Hb0WjGy27RWMnwlz3XgicBzLR6a+aoTAaiY6YgR4WU35oQPOrF1Q9gcxZXxzCNRnsL7zH6Cnb/tWbhh1/+Q//AFrw+1Z/+An85/SndMzeVEMIqm5tj8yD8et09YDRyQxrFEuyiCwArzHYxIULysFUcT6Dmeqq4xftLxLCyCNOsKSfFifSlzH6VkmbaldnP4ju7BuHdXHVDQLNCngwCd7rzOt6ldGm8eJsRJIosHYkDq4X8K4AawvWQNB3utgxgY0NGgyWV66dHYfpJRHe1wScr2AFz39XpXA8/wAvj+n61K6qQ/bE8kbzsPrUkY2nAIare5lO97TawKnsXswYaQILDZIvxYtkCx4nPsFKGFX3l/MvqKYdaJ7RqvzNc9i/5PlUTobCdJKo4XBPYDf/AB31PPm/ZHcq3Ch0VI6Z51ufL6VxaQFppBykk/vNaKk9YcC0eJmDqV+0ci/EFyQR2g1GEUERmtBC4OYCOCf/AGfaYDxthpLHZuyBswV+8tjyOfeeVT+L1Zw0nxRKDzS6HyyqqtG41oZVkT4lII6+YPUd1XDgsYs0SyJ8LgEdXMHrBuO6i4SHixWSxeF9NN00RIDuHH+6+arvW/Qi4V06MsUcH4rEgg5i4twIqBWYVY2vuB6TBlhviYN3HJvUeFVhUEzdlyu8Km/IpwXHMZH73J71K0rg4lYYhQJNrJ2XbW3ADfbjwqe07rDo9omBCSkg2CJY3tlZrC1VODWQmPOkJiG2so5sIZJN0xe6/et5FYEUxasatftcbuzbAVgq2G1c2uePDLxrpxWoUy/AUkHUdk+DfrXBG4i9lO6vgZIY3OsR910SpavKkcboWaL95E69ZGXiMq4DTLEIxkjXi7TdYA0VlRekn3WUcZJAGZru0loR4oldiLk2K8RcXFz3HL/pUxqtFH0Zdf3gNiT93kRbmONdem4drDuOQDfyn9L0WyAGMvWenxRwrGwAWbexvvv7JHtTLqnFYSH8o9T+lLxpr1aQCAsdxYk9igf5rkA64RmMvIpHAb7D1UTrJNtTkfIAv1PmaldXMJsoGO9yLdgOXifpUFBEZp+t2JPVc3PlTeWVACclXZA7LgAdu6pYRtOMhVXij+hp46Rmpt98SmLWDQaYkMr5MCdlxvX9R1VVml9ESYeQpILHgeDDmDyq5Jx77dprg0toiPER7Eg/Kw3qeY/TjTZYg7MaoDDcTdSkNdmz9KmqdfZ9puzHDucmuyfmtmO8DxHXS9p3QMmGk2XGR+FhuYcx+lR+HmKMGU2KkEEcCN1CNJY6611RFHW05aDcHQq6MVhxJG8bbnVl8RVLTwlWZTvUkHtBsauHQmlBiIUlG8izDkw+IfXvqvNeMD0eLcjdJZx/Fv8AMGiJxcBwVDgbzFM+B+vuEvUAUVJau4DpsTGnAsC35Rm3kDQgFzZamR4jYXnQZqy9W8B0OFiTcdnabtfM+AsKkwaDUNrRp8YWL3c5XvsDlzY9Q9atbhjV5uGyVU3Vzc4qH171l2QcPEcyPtCDuHyfr4UhCU/9c6JZCxJYkkm5J3knfWNVr3l5ut/R0bKWIRt8TxKz6TmPCiQgn3b269/fasKyQU0Zou1lJ6v47opRf4W91u/ce404SRbQKniCviCKr8GnPQWO6SEX+JLKf+U+HpR9M/Vh3rLY5TEbNS3Ua+xSc6WJHXamba6PADmykD+Nj9L1EaVw2ziHAG9rj+LMetM0mHQRJ0vwxqDY7r7I3jjbPKo4mnrIjEJ2ubCTmCQ63Gw087KN1awNgZCN/ur2cT6CsdL4+8qxqcldb9Z2h6frU1HIWLgHcdlSPyi58T5UnQg9It9+2v8AcKfIdlgaELRj8mpfPJqLWHC4++N0y6S1mlwuPxAU7SdKbo27cN3y00aH1hixI+zNn4o3xd3MdlIOuy20hiPzj+1ah4pSpBUkEbrGxHZQ4lLHEIt2FxVUDHDJ2yM/Derg0jo1J0Mcq3U+IPAqeBqtNN6qywSEBS671ZQSCOu24056u6WmODM0ymWxsoUe+wBsxPP/ABW/VbT3Tq6sx6RWY2ItZNqy57r8KmcGyW4qqppaih27dZrTY9/HlzSnqPpfoZ+jkySSwz4N90/TvqY9ouB2oo5QPhYoexsx5g+NTaPDiZJo3iUmJwpLAG972IIzG6t2ksGk8bwFgDZcgbstrbLW40gzqFt+5ckrR+W2fZLTltb8iNfI/pU5anb2cYD3pJSPhGwO1sz5AeNa8b7OZVzidH6jdD55edNOrejjh8KqvYN7zPnkLnieoAVHFGQ7NWeJYjFJTFsTrk2HPyXZpLSCQxNJJkF4cSeAHWaqTS+lXxErSPvO4cABuA6hUrrdrAcRJZL9Elwo582PWfSl21Mmk2jYaInCKD8dnSP7R9Bw+UUVthwzObKCSdwAJPgKZtFez+V7GYiJeR95/wCUbu81G1jnaKynqoYBeR1vvBKlq39CV+IEdot61ami9VsPBmqbTfM/vHu4Dwrk0jGGdgwDC5yIvx691FMpid6opP8AUEYdZrCR5eirXZqU1exJSYAAkNkQM+/u31N4vVuNs0uh/mHgd3jW3B4BcOlwAXLKpb8zAWHIZ99dEL2uudydPitPPCWNFy7K2mqzxQjjbpSpZzZVAzOXEfrXHJMJMTJFJ8NnVeQJUX8gTXpxzLKRYsx6VY+pjLbwAA8K7MRAFWQ5FiWsbZguqpbw9acTt3I01Vc1vQWD83EWBvzAFuAHrmvNERbMUY6r/wAxv+lLAzm/9wf304FbCy8BYdwsv0qEwerrbSl2A95TYZneKdNG4hrQNEsPq42OllkdbaPytOvS/wDeE/av9i1AAUy6/J/r5f4P7BS+ITwoB/aK0lE7/jR/4j9K19WABhINn5B43N6XjiXiwkjxHYf9tddoAXsz7jzG6t2q+kJf2JkiW8sbDZDDIqzb87bs/KoWSOf9lmLsoX9pA2QN0m2Npt27volzuqLcFn4ae00m0R2hrvzO7xXZg9KT4WbFNIiygOnSsDs2JuFKjkeyt8um5Ux8rLh2f7MKFW99kEEPu3GorSDTr+2rIFe7RdK492xB90heumvCf+YH/wBJH6rTW3OV/ualnEbAZC0G7dxOdgzy15ZWUdoPTztjJA0UiiRkyN7RWU5tcZX7qmtA6QaeJne1ukcLYWuqnK/XWrE4doTjJyRZ4wRY5gqpGfeRW/VzC7GEhX8G0f4rn6ipmXBsearKp0T4y9jbdkeTc/YLk0uMJ0iR4hE2pAbGwFvzNcWvw7KjzqJhjKCJG2SLiMMCT2NvI7u+sNbZoOkMbpsySBVMrA7KDIhh81rWPG1cmmI4Y224ZrOsaCKOP3ADJmXUnIobk2350xxFzcBG07JRGzo3ubtDvHfy19LpvwGjY4VtCir2DM9p3mumoubHNhsKHlJmK22mXZG/jyIByvUBJ7Sl+7Af4n/RamMjW5HJVrKKoqSXMG1na9/nNOgFQWMHvt2ml2X2lSn4Yox27TfUVE4nWWeUkl7Xzsg2R5Z00VLQi2YHUu7Vh95JxAzA7KiYpukhCIQZR7+e4FZb+8eF691XQ9GzHMs+8/hA+pNY4f7LOMWj+0u5+NyoJuo4Kp3DjXXv2gCd91yKnET3xg3LSCOFwD9tvWcuKKKUjG1Iql9qwsbteTZ/q7QKMJMJEjN83kZ26itzb+wVsxWHa0aR/DsFSeOeyLt/Cx/mNY4p48KpZVzYnZHDcLi/Bd2VNF73Og+/xSEsc0NYOu4kjjvGfAf+uS7SKI/iHaPUUoDTMu2WDm538vDdUrgNYrsokX7y5r2jgfpUzapp1yUE+Czxi7bOVjY/BxmUsUQmwzKgnxNeJCo3Ko7FArpxg97uFR2kNLQwC8rqvVvY9ijOmmw1VXHtvs1tyuqoHSOrbNh5UiYFpJulG1kBmCRl61D6V9om8YdLfifPwUZeNKs+sc7OHMr7Q3EG1uwDIVA+VhyV9R4XVDrXDd+eemintJYfFquJ6aAnp9gl481Gwd4AvvpgglC49NohdrCIBc2uRbLtyNL2i9f8RcKyrKSQN2yxvuzXee6nTSWDiki2sUi2Vdpr57HMBhn4VxgBzaV2sMkRDJmgXuOrnuA0PcFB616cDRzYdQdoGNbjMHbN7DjfKu/D4/psLKAGikjRkZCbMhVPdse6uXAaAwjMjYeS+zIrkbYcnZBsCDYgZmtundDTtIz4VlHSx9HKGyy4MMt9sudO62bkOegs2EdW2dzlnle452/SWdYtJtJDglHvP0e2b553sL/yE117YkxTMmGWdGw0J2LhdgED4L8jlavP/wCI0csBkFrYmOFb8URDcjqZiTW2DQbpjGigxBjKQJZio94X+Ejln5VFY3zVmXxBmyw6AnfbN1zpnllou3VDDiTASIRkzyrY9ai3gareQWNWPqpixFgJXY/A8p7TZbeJtVcSG5vTZOy1GYbtdPPwv8/xY1vhrRW+HdUQVy/RO2q5+wX87eorlweGR9gMxYguSL2CJdhbtJIrdqpCwiJO4tdeeWR7t3hXseNRZFhgG9/fbsN237zvF9wo3ItbdY55cJ5hHre99wyN7nlfx0WGPxq4YFVu0j+8SevcT9BW3FwdPhh8xUMPzAZ+OY76htZJL4g9SqPL/NTGgJbwD8JI87j1rrDtPLNy7PF0NPHUt7dwSe8fpKGzW7Dn31/MvqK7tPYLYluPhf3h2/eHj61w4dbsoG/aHfmN1CuBabFaKOVs0QeNCE7e0DWCaLEdFG2wpjU3XJjcnj3cKQZZiSSSSTxJuTTf7T0/1idcK/3PSaRXJSdsobCo2NpmOaMyFgxrwLWdqnNVNXjiZrG/RrYuer5R1n9ajaCTYKxmmbCwvdoEwag6t2H7RIM/9sHzf6CpLX7HdHhNkb5GC9wzP08aZVjAAAFgBYAbgBuFVx7R8dtYhYwco0Hi2Z8tmjXgRx2CyFK91dXB7t2fcBp6pRDkG438+NWjqTpAy4SzMSyMyknM2OanPt8qqynD2cY/ZneMnKRLjtTMeRah4XWcr7GIOkpiRq3P74KTxWurwStFiYVYofiXK/EMA1xuzrNNKYHHSAOjLIRYM3uHLcAynfyvXvtA0J0kQnQe9Hk1uKk7+4+RquQbU973NNjmEFRUkFVCJY7tdobHf3K3ItWIVgaAhmQsWzOYNhuI7KTdO6iSRXaG8icre+O0ce0VKapa57VosSc8gsh8gx9D4051Lsskbkqw1FXh8xDze+fI8/viqOaMjfUjoXRxlcKN28nkBvNWRpnVaHE5sNh/nXf/ABDc3rUXo7QowwKXDMTmw423AdX1pjac7VjorSXHI3QEtFn8PdY6SxAhgJXKw2V7Tu8Bc1B6qwXlZvlXzY29L15rRjdqQINyb/zHf4CwqT1Uw9oS3zP5Ll9TT77coG4IQMNPQOce0/3/AIl/TT3nkP4iPDL6VKarS3Ei/lb6H6VB4ltp2PNifEmpDVhz+0BQLlwygcza49KhidaQFWdZDejLOA/SmtLYAyx2UXcG6gbzzAHWPSmHU7UsYcCWcBpjuG8R35c25nw65nRGhhENprFz/T1D9alKOcxpdtLHfnSiHoGnL7l3JL141TmxMqyQ7J2UClSdkmzMcr5cedV/pDQc0J+1idOsjL+YZedXpXjKDkahfThxujaPGpadgjLQWjwP3wVC4LAtLIqILsxsB21bmg9DLhoRGuZ3s3zNxPZwFSMehIFk6RYkV7EbSixz37q6DBypRw7GaWIYr+XZoFh7rlNgLnKwv3capXTWMMs8kh+85PdfLytVuaz7a4WXo1ZmK7ICgk+9kTYZ5C9U5LGQbEEHkcj4VDUnMBWuAMFnyeC5jXdoTHdDiI5PlcE9nHyvXIy0KKFBstO9oe0tO9XiyBlINipHiD/iqg1k0McNOyfd3qeand38O6rM1UxvS4SNr5qNg9qZelq5NddCdPhyyj347sOZX7y/Xuo2Ru224WMw6oNHUmN+hNj37iqpBp11T102LRYg3XcrnevU3NevhSWwrwGhGuLTcLW1NLHUs2Hj+K8gdxGYqC0ziBH0jn7ufaeA8aVNVNczBaOa7RcOJTs5jq8K6ddNMpIwSJgymzkqcjce6O7M99G9ONm41WRGEyMqRG4Xbx5JbkkLMScySSe076d8EnR4dR8sZPeVJPrSXgoduRFH3mA8TT7iMM0iOkS3ZlIA7cs+Q66ZAO05H4w8Xji3Xv7JEw+GaR1SNSzMbADef/3lVpap6orhV2ns0xGbcF/Cn1PGt2q+qyYRLmzSsPef/lXkvrU9UkUWzmdVVYnipnvFF2f3/EUUUUQqFFFFFJJFFFFJJFcmN0TFMLSxo/5lBPjvrrorhF05ri03abFJ+kPZnh3uYi8R5A7a+DZ+dLWP9mOITOIpKOo7DeDZedWrRUToGFWkGMVcWW1cc8/XX1Vf6iQSwmWGZHS9nXaUgG2TWO4/dpv2akLVi0IPCnNZsiyGqKrp5DIRa6pzXPQf7POSo9yS7L1fMvcfIilwrV26y6tjFQlAQGB2kJ3A9duBFVrpHUXFxZmIuOcZ2/L4vKgpYnA5DJbDDMUjkiDZHAOGWe9Ldboa8mw5U2YEHkRY+BqQ0LoWXESiONczYkncoP3mPAVCBc2VzJI1rNonJSWqGAMuKUKL7ILdmVgT41bGj9HrEthmTvPP/Fcmr+rseEj2UzY/G5GbH6AcBUtVlEzYbYrzzE6wVU203QZBFFFFSqsRRRRSSRRRRSSRRRRSSRRRRSSRRRRSSRRRRSSXhryiikkuXSOCjkQ9IiPl95Q3qKitTsOqxSbKqPtCMgBkALDLgKKKjPbCMY4/jvF94TAK9ooqRBoooopJIooopJL/2Q=="/>
          <p:cNvSpPr>
            <a:spLocks noChangeAspect="1" noChangeArrowheads="1"/>
          </p:cNvSpPr>
          <p:nvPr/>
        </p:nvSpPr>
        <p:spPr bwMode="auto">
          <a:xfrm>
            <a:off x="63500" y="-820738"/>
            <a:ext cx="1524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780928"/>
            <a:ext cx="4680520" cy="3580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7604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094"/>
    </mc:Choice>
    <mc:Fallback>
      <p:transition spd="slow" advTm="909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2.gstatic.com/images?q=tbn:ANd9GcRWn7IchAawuqkLODyHvaJHf1pSXCS0Pj1xtEgYWGkeqPJmjtx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08574"/>
            <a:ext cx="3471057" cy="345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hQSERUUEhIWFBUVFxoYGRUYFhYYGxgYFxgaGhgYFxgYHCYhGBkjHRgbHy8iIykpLCwsGB4xNTAqNSYrLCkBCQoKDgwOGg8PGjAkHyQpLCwsKSwsLCwpLCwpLCksLCwpLCwsLCksLCksKSwsLCksKSwsLCksKSwsKSwpLCwsLP/AABEIAOIA3wMBIgACEQEDEQH/xAAcAAACAgMBAQAAAAAAAAAAAAAABAMFAgYHAQj/xABGEAACAgAFAQYDBQYDBgMJAAABAgMRAAQSITFBBQYTIlFhMnGBByNCkaEUM1KxwfAkYtEVQ1NygvEWkqIXNERUY2Rz4fL/xAAZAQADAQEBAAAAAAAAAAAAAAAAAQIDBAX/xAAmEQACAgEFAAICAgMAAAAAAAAAAQIRIQMSMUFRE2EEMnGhIkJS/9oADAMBAAIRAxEAPwDuODBgwAGDBgwAGDBgwAGDBgwAGDHl4pe1e+WVy5AkmBZjQVAZG+qoCQPc4BpXwXePMc77T+1NqIgy6pvSvO4AI6nwk89+23P0xr3aX2l5jUSc0I1qtKRKo43IabzX8xhbkaLRkzst4Lx88zfaENtWank07i8y4YH1+6WifnitzXfKJg3llbUbNzZk6j6tsA31GFuRXw/Z9MXgvHzVH35UOHHjIdOmxmM0NvSyp59OMO5H7SNIULm80mnp46ut2ek0YJFdDeHaJ+P7PojBjkHZn2nzlSRmI5L3+8i4+Rhaq/5q5xtfZ/2kBiBLlyBXmkiYTKDX8KjUB9MFoHpSN1wYrey+8UGYUGKVTZI0k6WscgofMD9MWIOGZVR7gwYMABgwYMABgwYMABgwYMABgwYMABgwYMABgwYgzmcSJGkkYKiC2Y9AMAE+Ne7xd9YcrqQ6pJguoRKrHn4dbAUgJ6nGod6/tEaQNHl/JCy14vmEj2N/DG2hemo/ljmeb7cLHRDuSauzpv1duXP+mIc0joho9yNx7w9/5pfM8vhIBRjicou//ElO7E1XlqrxpD95D8OXSgdvKNCb8+b4nxXSNZOs+K/JAql3/IfqcSeE53J0jjSpI2/5+SPlWIv06Ixr9TDMPJ/vZtF/gXY9durHEK5eMbrGzk9WAFm/Vzf5DD8cKjhas7gX06nck36++M4nU2BR9RzvxdXtiXI0WleWLxqaJCItepZvnxpGJpZ5TRDKPSk2GwsbttieOgN645re/UdMZxZYsdKKWY9ACSeuwUEnE7jTYKDxOLQ87eH6VX4hjxXku2jjbp1F3t1vnDwHQjcbEVuCNj9QRVYzEQ69feh7XhOSH8ZVnJxbloGXndTdEf8AKQ22MsvHICDBmNZB+Bt2FenDD9MWmgdK3/U+xGI5+zg3IHWvavQ84FqIT0iSPvVIhBzMe67iTckfKUedT87+eOg91/tDkA+I5pCQaZh4ijr4bCxIP8poivfHNBDIt6WLjgBxe3FauR9bGIDBoOqPVA530mir178Ej2oi+MWpmM9K+T6X7H7ehzSloX1aTRBBUj5gj9eOcWOPnPsfvSAwXMBo320zISGvbTR21j/K364632N33AA/a2jCtp8OdNWl72IdTvGwOx6fLGqkmck9FrKNxwY8GPcWYBgwYMABgwYMABgwYMABgwYgzmbSJC8jBVUWWJAAHzOACPtPtJIInlkICopY7gXQ4F8k8AepxxvvZ3wfMuWctFHpAEBa1X1eUDZn9t6rEXfDvUc3IHcBUiJ8JLJ2v949/iNbDpWNMnzBkJZ9kvjqzGyL9fljGU7wjt0tJRy+TzPZpprLMFj6sbBf0senoBhMLeyWifkx+foPYYZVCTZJGxoWKF1+ZNbn+mPLGw679B8x1xK8Ntt8maFIwBt032ofnjxs/Z8zKDt/CPph7saGbTJLBHJLIFoBIRLouiZHBVh0oCt7PpifKdt5p0do2y6eGy+IP2bKLSNfnZPDsoCKYi622HOArdWBTJ+Fpd3EjnUFWOMLRJs+csa0bcDc4t4+1J5IlYnJzRyTGERSwoiwPs0ZDRhSFK73qINGxthbNZkK0kbj9hnBGvwlLQSNGdaOApLZd/NYZNSHVwBePXKyM5myxlLMZMw8ExUxbhS/gpcYK6rOrkluOkMd7kMQdkCdmbxMrlmDFGh8R6DrszIpDeVuQNXTGWY7IMJ8SPOQMwsaYpn10dtqAPzxSw9kqS0jMViFjWCyF6PAF1XX298TmObyOI5Fy5JAenKsSDVu19RXOIdemitF/wBpdmieVpWzuVJdUJJkIYEIqtqAj5sbn2xhF2bNEytBPlWDllDaUlBZAX0ESgVagkbb8XisWIRyeFn4pEhmsxZhQ6MtjYqbAcC7KmwR74ym7DOWl8PQJCSGQl3KyfwSIRuQSaoUd6JwqSGm3gsuzu1pdtbvmo21ibLRwrca1YkhQABWWw3PFg4jlyyijHIJI3UMrFdJ6jS6k2rgggj8seQRLIGKBIMxGXZ4ImkXxEreRVkPxLuGQMeLrEeXlcDRAojqzrnKu5PXyBgov1sn0HOEyopc/wBGEsQ6c+m/9cQzQBgfKKv5/qfri7/bJJlTw8zPpYAlNcaqj1pZfEVFJVWGxuiBiLN+Y6tBQnZxpFCQbPpI2ZG+IEVzWJtourNazOX0/EDJHxVHUoB6H8S/riXsjtqTJk1UuXcFSG8yleN+te/xLizng2sf3X/fFdNktLExi7+JOA3uOmr34PB9caxn6YT0/DqndbvaqRh0Z5su7qDrk1Plidqa/ii4pgf610FWsWN8fM/ZXar5KQSwtcRsOhFqBwVYdV5tenIx1fub3lWNVC0Mq7N5majl3YWI2PHhkjynbnHRCXRwaul2joeDHitePcanKGDBgwAGDBgwAYu9Cz0xyP7Qe9njyNAhRoUIsjfW43q/4VP8sbf9oHeQ5eDTHpMklqoPIBHmYKOa99scVzz7BA1X1426n5nGepKlSOvQ0/8AZiOdzXiE2fIp/wDMR/MDj3xCsRNNtW9D0/P++MSK2pgpFou3zPTfjY/1xnmOlCunpv6f364zWDpq8mHiUOn0w7l8mleNmFCwr8MY8hloDk3Yj5thze2MMj2aNHjz/uqOlPhMpHoBuIx1O13Qx6VbNOZJSUgQgEgUT6Rop2Brb0A3OJbNaxkZm7OizMRnyKmKRBcmXR3+FeJYSTq1L+JDZ6j0xUdsSF5fFeaCd5PvGZBqAZibDAqAG67c++HoO1pTmE/YowoQ6gqUDS9Q3Uit2PPyw33oOXl0TQkI7EiXLdEZvN4kRA+BjyOhPG+GmZULRZ+HMMDmwqtoMReOOV3YlNMUrxhtIKaQLU2b4JGJ81UMsbqyCVU8OSNFKiWN4yniqGAIDrWtGAIYXW+KorJFpZGKNYIIPVb0m+h3O49cN57taWS0Z5WiLBlSaQTsh2vRI66l3sbVYq7wUh5IstCjhVnzLrETS6YjIEAIGuTzikB3IFn2wuuekiIDylorIoAst3yDzV8fPGS5YC62Prt0xPHD0vYjevY9f76YCqbJ48+GVop5ppIGOtURVuwKBp2ABAJ98SzZqSNFhXMiaONvEiYLpKBhvd+aOTkFdgDvvd4higF8n64lMR5HIxDLS7HVyUnhtLIrqqkszNE0hLEUCyg2qUeWIu/lix8RVkRo/AaNlYMlSMC1aZUOpwUAPmB3uxRrGuQoY2LLywYMd9RVhRUkncHb8sTJIQTe1mzfyHX12xG0vkvWyqUGIGhL2oaTQoal6j+oB6Yz7M7XzDSFsuqMlEiAm3miX4mVNI1ir6gmjput67s4jOawbYw+Y5RSQ8yqfMqOT0HmIAsi664dzGfjKLcvirerLTaxFLAb80TheU2Gw2PIog4naEpp4RYz5NJoTPlQWjJpkFXGfQ9a9D8rxRTw36enTbeuRiyiz0iTtJGmjNrXi5egUzSMdpI9J0szAgkDZ+RTbGXtHKxzR/tOWvRYDx7kwyfwsNiEJ4b2o74VbQU7wzVM3lq33IvzL6gdVv8AEBwetVibu72ycpLpP3mXlpWTamU76fY2fKejbdcTP7Giel4rs1lRWmrD2PcON9j11fofnjWLM5xO7d0e2+IHkRl0g5d+DLFXBB/3ibKevtjaRjhncHttn/w5/fRN4kBI2EgG6ni0kUH647P2R2gJoUk2tlGoD8LV5lPoQdqOOqErPM1YbXaHcGDBizEMQZufSpxMTjTPtE7Y8LKuACS48Na2otsCT+uAqKtnOO9HbPj5mSU0oUmNaN+VSRZPqd8apKSSWognYe30Pth7NsAoH0rCLnW5s7L8+T645b3Oz062qkZRfdqbBsc7+nSvXf8AXFpl2jikVc3rUsyho0ADRCQ14khYFUoMGq7IO9Yp8y1mjVewJ9v61ix7QMEnh+Jmh4iQJHRhcpaK2kTSk/FRC+VWHAwUU8KjNpTl5zH2lA0sZLRhpEKnbb7t9gCtCmUkUflg7Q7KzEgi0RBIHBEWkjRS/FqYHyepLeY4rIU2+8jEimMqqu8igDgNFpNWpHTbnbGWV7SzEUTQK/3UlX5uCBtY5bk/14wVfAW1yM5nNrAng5cBmO0k5Gx9h/CnovXk4rYYhq21Cze51G/UtQxLDkxWzdbNk3dUSTXOHEy2w2Ht9cCaQ6bMZACvF0OOfr7YhVLrDMl1XGMlAA+IC2AJOwHG/HQHphXRVESKf6fLErRj2PtZHXejiTtDJLEEqdJCdWrR5kHGnS9+awd1IBU7HAgG97fL++MJsaRLBDv+l4YePn/X+mI4Rv8A02OLPJQRuPNPHC2oLpchb1DUpQiybog7CjiGy6Kl4rwxl8lub329PliVoSrEm/Ta+PbDmXTbp1/pyf74xLdlJFB2nkWQrJE2mRWFODR23F/L15xa9l5/9qLssUb5jjMZRwAuaH8cf8GYFXqWtXOzA2Z2G76AUOOp5/0xr88TK4ZG0OnBPHPBrf3HpioytUzLUh2i8UwSRtRkTLwMCuoqJ1dgS0ZlA1EDexfAHFYz7NchjMrDLwvYCL5fF1fhIJtt68o5O5oYrM12rNm3D5n8P4DRs3y1VY/U7Xi5iypMZmCBytXVB9JYLeoglY7q2FkYTwaRyiDOQLReNmNVqSSJ42Butj5kfno17HbbFa4BWiedtv0r5YsXmQhgI1jKKPhcuraiQWBO+3Hr+eKxn9PmMCJYkkzRssgPmR9/kN9W/oabb3GO19ze3AzoVRVGb1u9NxNHQND/ADDevbrjik4HVfW72ujt9KvG1/Z5n7R4DuyfeR70RJD5gAempNvpjdOsnNqRtNHeBj3C3Z+bEsSSAEB1DUeRYuj74Zx0nlvBDmXoY4/9pHaevMRxhr0anZenQA+52OOq9qS0p+WOHd5cwXzkxNHSQgrfjf8AriNR1E6dCNsp8xyL6DUb/PCyx6V1DrfUk377+5xNnhRkIBO4UbemxHtvjFvhAuvf0xzrg7+zOHsGVkWR1WKNjayTSRwhgx2I1sGo9KU364nnzrR6DHaSeGIcxsjxytESoa2DLIrpRII5GE4svZ1E6m41GiQOigkE7dADi37T7AMcIlDE02iQEJSsVJQqyMbUkFbIBvA5D2PskjmMylMxmDMUEjpHED4qIApYKrhIQqhC2lfNVjFY+VVUB8ZGJr7uz4lGwpPl08cqGNYjjkYEMpIKkFWFjejYFc2CR7g/PEsW6hOQuqgRsupgzAEmyARYJ4sjElBCelXQAF/364ZVduMRQR1hhcprNF41BNa5GIUG6AbbazQvjfA2OhZl2Pt/dWcYGbSw1RJKCSGVwxBB53UhtuhGLZO7brazExG6RgnjK3qPuSX+oUjY3xjGfsyCLd9bsBtHWlRYqwl+IebGoJvv6jBYu6IosvkjYbLNERY0x5mUXRINLJEa9dzhhcvlK2Sff/7zL+m9Wl/yxWy5dkrUjAMCyk8MrAEENVEGzf1HTGCWvGrffg8UK55364TVhSNgSPKAj7uU8/8AxmX5G34V42x5LmIACRloHbSKZmlc3qNAeSr1JzfXnFMg36nequuv9aw7krGh2FoHG9A2VdyVbj+IHfodsRRaVD2YkuV9lWjvoXSt6d6XkAm8YRGyAMNtlIJCXjdouSV8N5kBHJDRgOo606LQveser2U6ksFKx3tK5iVT0PmVyoF++J4GpxeCvzo0qfTqaPJPtimkIJ2vpVkk7fzxdZtdQI4Hqf8AT+vvilfY8171eKiNkkLJF5x4crC/uZEkCkAf8RCo1ccEkehw7HPDqMsIzETg+X70ClPxBWicGr2phuCN9sIRt67jfnjfY/TDsIv8/X1+vqMNtInbbJVkJkuSRtIA3WOSVjqvzSVv6cE7++FM5lDo1xyRzoKt4nB0ljsJEPnjO9eYbeuLhOzNUWrXT0xWMjkLyCbsOdyF6gYoM2wY6jRIFA102sccbjbCjJBKytzbWL39qH5bfTnDfd7tAwZpJFFcNvuDpG4+qscQT7+x67/6fPCsQpkYcBq+l1/I426MJH0T3OzI8N4w7N4b2L6JIA6AHqADX0xsWOffZvnSWrUKaNTRqyUJXb5CsdBx0QdxPO147ZsoO3pqU44jDTTv5QAZzt6U3+hx2LvNJ5G3rY4452SLk3N/eSWf/MQcRrPBv+OsldLZ+rMf6nGeWkVTbQiYAVoLSLYPUGMhiRzXzxnopFujdn57c/PfDWSyRkYKukE2QXZUG3+ZjQPpdXjG8HYkXeU7X8QeLEFfRt43hMrAbeR5AjMxF1qIUnTRJvGeUlaMmgnmsEiJ13u9JqMa+dlYNx+ccGWSIqLTULQ6YSrsWBGmUrMNRD1pJsVR5w0sxIcecHYU65hr0kWrkyJol9LBBBUUOcZteGkXSqiqz3bOXNoY0d1e2VE8JbqvvPDG4But1+WKZRZpTqI329B039MbjNIFoSRRBa2jfKowWxvoJlYr60WPOMVljO4hg25AysZ68/vLxLnWEi1Fs1fJncb+h3w5PliyncixyAD0rgivfF6kkRseDBfX/Bx78n/jegOMk7UjUHQkC7VX7MBdcWRNtV4TkwSKfK5s6QkiyAEVqicEFgONCMoRSd9RLURuBibJdjKyqR5VLVq8SFwrbeVzE2lWNggMRfGHcx2gpWp5HMbfAioqAlSdYHmYuw9OBhIyQ71CqV8DRgB9IIPhs4BWRTQ5Gxw02Jrw8/2CAQTFmgOD/h2Wrujqc0qX+LYDfnGGY7JC7FJ9JGzBCy0f/qJqQKPW/cgYPhSQxoWUsD8AYJtsW16m1cr5BXr0xBNmBTDwlrqqxMo23op4W23tVYrkm2hn/Y5Z9By8wZS135FY2TQaRFDMb4Unja8YL2QSFYxSgbjU40AaQBUjFQIzW4ursc84TGbZj5EVipLAeDt5N6VUiHAI24oYnTPQlpLVYXJJUkgvGGUKVVok0hT0HvvveBrsm34PN2XINIETAkcBkD6KrWoLnWg5JVTvYrCPj63AVVqz5mii84oC/DNspO+9/QYajmyTWsmXVQaPjoodw4okspI1A+o3wxH200flDpmYl4EmVrw1PADMbrUaAsVeChqT7IitAHkHgDFZncvvYHvxXG21/LGw/wC3B/8ALQX0/wALVDf0l9vrj2TtiM7mCKtvhynPU7GaxuPT1xnlGib8NR0G7K6tJ3uwCOoJHH0GNk7P7wxMPDijVSBZhkHiOh/GVcx2yjnhgfUYkbtVK3ghDWavKk1058cC/ngk7TZ4xtEqjzKSPC0FOGj0ShkJsg0GB2xXInjorj2w+oSmWO9mEmqmGkFVKvp1BQDz8OJc/wB4cudfjrE7MvnSJAsl7MrK6ICGs73Qq98WSNbkeJIu/l+7zWm6BGjUwCxkCyDJuarquKvtLs5pYG0JE0segsY1Yyyq13zISzLtZKAlSDtWLUfTKU03g1dpgeFoE2FskC/w2dzXvhQnnkUSflsOB9MO5jKPFqWRCjAAlWFEAiwd+LGFWo2b26njoRjVEM6h9nU48aAabI178UGUG/oR+uOtDHFu4EwE0Gokebp08pAF+hx2hca6XBxfk/sjUu816D12P9nHIu76/foK/wB8y/U2K/XHX+8a+U447kZPDzMnTRODvfF/ywtZf4mn47yYXQX2ZgfmB/8ArGT5ZXNSDUpNFRyR1r39MMZvL6TMhG6zH8izDb2wsV4AO++5r59eMcx30XGX7PRUpHnjjcGNvFeEsWFFQC0ZVOvFG8eZXIRAllkcMxIp0ypRzwVcKgJBJPvhXsXKMnieDEHJQMQGRADYWwGjdW2rbTvzhtMlmaI/ZZDvflkg2O16f8L5TsOowcoVOxzwzZ+8nRkCnSNGlSRup0rqMZ08bMDe+JCQzGmm1KoOnlVII4umdCCbN312qsVWZZwiEZYsDETqIQhhd2dWWJ1AqOHsVtV4yzTuAp8FtPhA6rQWNiSpfLsbvjzbeovEV9otZLGUiydcx9FO6q6ndNm1hKu7N7Ag4M9XnqeVqohD4R0kA7FfGBMdH11A0dXTCWdEixh/C8vgq3xICw03qUnL6ttx8f1xF2nK4VtvKsYsrJHdKoYEk5cm7JI810SLrCt+jqx3O5PUgPiSNqAYaiGERQ/CiOX0njc7sDhGLtSyjtp1yCM+ZJzu2xAAhKG7FUemx6Ysx2Yy2EXfQDyAWLKCTuQTZN4XfIhosuVdfKsNqyyggoQXGyEGqrC310N8UZvEfOvhCtzSvnVZdNhgGSEWhBHlII2usUuZlJKgnUAqUTvf3a1uRfz4w9mezGN1LCNyfKs+y0QGYhLAFb/TEMnZDnzq8WkIgNiewVQK3ERBFgmx6YtNPozqiryD1NGCTWo2tyD8DdEGon0K3xi6l7TUL+8QlVtAwzLbMPhbxMsRJbA7tVXVirwtF3elBSQyxlRdOozG3lYc+DdjnjocRxd0JatXgII6LmRfyYxb3fOLtGcv5GJs5GG0pIus6x5RmAyroN7SwhDRFbEbGt6vEPd6KhQZ1i1AaV0uAxB+8RGag/AO2/ucSv3Vl8UvEVdiWqMLKh8yHcGRVU7HrR6Yr17OzGXeN3ilj1qRYbSHVVJ0ahqF/MH5YVropccl9DlAthXlkCncMdUmk7g70viXe5NVt0xPHlCh0mSdywIshndV30uoAA8T1JsHSMa/lu1vFkRY45FFs1LLHTAi9H3eVUC/Qhhz5cZf7R8y/czKBqJXxEqQVen/AN1AoXe4YVYoDDr+CLl9lxFlFVfNPPTHSWeGnGmwvhubGsijZXegdjePR2YNQJkzLshKyiSAGPw2U0WTRpkNkai1Xvimh7VII8OKRAFdigeKnHoyrlVDBbJ8yuK2oDGcWcLOoTLSHyMfDBicSKovTpTLDYA8MGFbVhceBl9svZckKEaZmc6VDBv2MkFQaAYCYal9gu4xU9qxOsLt488Tqu8SxaYShYqpjWTeIFCBpA2oWTgOYat+zJdJryeDliBz5kT9jUBqNXd1jXc+4ZkZg16GABN6afihtwdx9MWiIRa5F4Fryihe3ubrkn5YCTTDnf8AI/6Yy8cEjYne/S/rjNRdECr6Dehe25Pt+uKYze/s8BOZjIq7Jonpp3+Zx2lOMce+z3Lhs0tjVpBNjhSQas/IY7EuNdPg4vyf2NZ7fjtTji/acZXOSj+MavyP86x3PtiKwccY775fw545KoBiGPseMXNXENJ0xzMrrkJ2qfLK9j8TAW2wOxuMjFZlZFW3kiaRAt6EYgtewo7774fyubYQRupYtBId+gVyCvO16gedt8Q9pZbw5SovkFW23Ui7FdCGxwnq8i0vbUDnfISSDRWhxaijasH2a7/nWIYczlASf2GcHm1DAA/L26EYcaDVYaqJOxoE+h44PviWTKKr6dTEVfkjtjY/CCRqFir2HXEtoai/SM95YdIuLPLpTSGWaZb3JsoF0fP15x6e9mWYKEizqlVq0llF0edA8g29BV8jA0SEWjOW/haPQV9NwzBifVSRivK0a3v/AEOKTj4Ts+y2fvLEUAEOfTSukmOSUAjrqirw/nQ3vEec7yQSCjlczegISEADAbG0EdAkbWD6YXjmoKSQOo9fyOGddj3PUdR6HCdeDUfshzXeKORtTZfM3S3a2CUCiwpQ6fh3F1ucYf7chr9xmdieYUI9h8Fj88MVzz6YgmHpfzwJrwHF9Mik7xwUNUWZYWeYYxseaPh0K9avc4V/8QQCtMWY42JjhLEigSWMPWhtiaRa98KyRWDe/wD3xomvDNp+mcnb+XYUYZrsHUIYFby/5hFfrf0x43b2VBo5ef0AMcF83sdH9OuE3j/1xE8BNmhvZ+Xti0okvcPDtzK1+4zBAo34eV+W58Lf6noDhrLd5cugVGizTIXEnhuFp6BBB0INyDz69cVFhgASVBOkgACq5/XEUspYBWHHviqTId+l7B2/kEdCmWznlO9yHVWkqArKoKbE7g3sN8ODvllw4LHtE6CTbzzMQHXT5WBGk7+m984ocmSqkmq4B6jje+npjGcKxpDTenFgb/X5YnbFBTNgXvnldaM03aMug3bySAi1KtoZWFXd3XI9MYf+Ksr4iO8uemUavNK0niAMKtDHIApBAI3HW9sa8Uq751VV019dh03649igjK284UgkGIRu8hFWrIAQrrzfmBGDbHwHa7L1O28jQ/xvarEEEA6/NW1ELL19QQcQP2j2fKFVp8wjKz/eJlybRyGqQPIzPpNgHkg774r8v2d4rsIcyjERmRfijLKg86gEbOou1J6bE4hyebIuztwOKo8gVhunwKpLsjkUpfUBjRIolbNbHixRrpeG4I7cDaloEeh5/wBcZTuGKi7UAu1Udl/1NC8GT2XUd7tvY38sS+DQ6b9luWtpZNW1qumt+CQx9Buax1AY037OezTHlk1KAxAYnqb3BP0ONzx0wVI83WdyK7tCKwccr7/9m6o39QCR8xjruaSxjSu82QtTt64r6FBnOu5uZDnwmNCdPBJviQG423584r/qw1M5aBXKgPE3gSixyLMe1f8AMv8A04150MGZZOAza1I2pgen1/pjcRm1YidqEWcHhT0P3U3OsA+9SD21Y4Zxpnpac8WV+Rfezp3Isdf7rGGVllCohkcoCwAMa8FiPLKyalU+gPN4znheJykgp1JWtt6/EK6HkdDidMzIp1xyMTVGOUs8LqOQysfIeoZKI98Y9nZ1aF8xCEBbSr0RYSVbW2AFsAab2rocJvOtSReIYdRUqTHrUuLuOR1TXe4IKrQ4I3xM4JI1Qqg2JRcwNLst/ArIWu96PrzviCc6NbRvLESqmmULJbMAQGW9K1RDCr42qi1hilkwz8hKh5BmY5NKrplGtLA83huX1Kh+IKUFXjCOX+/fEESI1b/iAeRjvybABFkHjfe+NsZAII/3ioy6vI9hnU7xsgA3B3U/wmsaoyYycxRq/wAj+fzx5JmcVKZn3/7evvhiUld22sWLw6FdYJ5HGFjLttiES3fTHkhw6EzMn64jIH68Y8j+df64xnO/9RX93ikSeMa36/8AbGE8Qsc78Drf9/zxlLLZI2H+mPJmDUbJsVxwf7GGImgDMukLq3A9xXqT0xPkswIrUEW/lbxNHgAEbanILCQdK08YY7P7M8RGGXKzFhGxkOqMZer1pM7jSDZoAEk0DtibMdhyZVNa5tVLKWjkjkkVJlXaSNXoVMpHwtswOxBBxNhdCsmVjkhJUxaoJPv5oGZvuX+F2jYgyFW21IQPMAcLz9mPchhWV44mNysnhlaAssoYmMAnkjisTdpuMw8TNaFojcgWPXOC5FSIjIisKKkki6BO+HM1nTk8zHLIMy+YiCFS6ZeEvGRp88kbv4qFbXrfBO2GvoltrkQz3bRcvoEQJUMzJEqPIQNJYsCf4jekKDd1ivEJC710/lthr9v1jT4ccEQNqsaJY3NapSviOd99wONsexRF3VAQoPxGvhQDzNQ9B+tYOClkwihqPSAC05FHnTGp59iWse4XFt2blRJNHFR8xF6f4dumFIXBLSldIrRGCKqNR0P6fMnG5/Zn2UXkM5PPlC+wF38sKK3MnUltidT7DygSJQBQAAH0FYssRwJSgYkx1I8pu2YsMUPbGUsHGwYUzkNjDGmcP769jn4lHmU2p9xifue6zRPG0qGOdTqU6tcUkY8r1VE2eAbI3HGNw7zdlagfrjknaET5TMCWO1pw1joQdvb88ZasN3B1ac6wbrPEzKY5D/iMqNMm/wC8gB8kgJ3OgEb9VK+mFViNEliQSaPuOnUfnh/s/Otn41ny9Lm4NwqjaRDZaMj+EktQ4FsvpjFsukq+LDSJw8ZJDQv/AAMK3U76TtdVyKxwyR6OlNcMTky7AuARpaK3s0UAcBXjYEENbUfphV8sjJ5W4VlCyuzeMBbBArXQ1AGyR16Yf0NqQo7RuAVVkIujQbWGUhg1A6T6A7HEb+KDpaZXF6tTwprQkAHQ6aQt1wQa5xCydDTsr8r2zFNtNGsciVdLTrX8SHZwOjDn1xJ2hkGSKPXFHPG2tUzSudJDNrUGPlJVbULuqJFYi7WyJmRXdAQGkQOK1I4c7OwO71v5uQRiuXNGKM+I2oXyFNsPcLyR642VPg55X3wTdtdrPJDoYKUhYaWsKy6lYBF6FbXr1GE86iDzpmY5EZVIUuTNdC1dNPlIN80KG14vMoscv3mVnOXkrSSsjeFKL+Asb0NfRhim7UgmSYJm0IcsCzudRkFj/ecMukaQBt+eLWCXngQicg3yALO3A6k+n9MZZjrQIFXuK2PBHqDXIwzkc6iee2j0SFdSAGklW1LIR96gKkMh5U7b1jDtjM2FAnjlK6lqFCsSLq1IEBAI5YlSNvXFEsR8QmzudIsmjSi+TQ26D/viKUkEagRYBFgjY8HfkH164tOyJlSnjzPhyfeLLGYjJripSNC6GR7re60lQeLwu8ySPG07SaZmfVLepwuoqhHQ6aAIAqgarFXkmrR72VlI2Ya5QVDDVGiymV1sbx/dlCd+Cw43xbZfsRItRzDEk3UKMAaBNeKynTHtVqL64x7v5uR08HKIizUQ1sA0mlSaVq2BHC8k2LwtN2NKdM0jmIgKVVlrUSPNpjuyORZP5YzeXRccLGSbtTOZmRhl44HWgCECkAK24ZY/xAg/G22LXsjst5ElyOYZBIaeJ9YI/aEGwsVRdSUYeqjFTnO+L+GkSUxjXSGUEMEskK8nJVdRFYSmjmjVJ9Wq2K6VKAAijXJph8QJ32w6ZLdozizJjjdi2mYHzxZiFZ0lANEIWUlJF38p0gjg84w7UajHGt+Ci3ESReiWpNwD5Rd+XpZxN2j2+8srTCJFeRFV9aiTU6jSZLsaWba622wtCpos7Wdr1Vx7egHth8AsnsaAA6j8vT9MOrlaqAj7xxrmZifu4huE2Fg9T6kqOmPcoxTTKy6pGNZeIbl2uhKw50g/CDyRfAxlmHEKEMS8jG5GBPmcWQgPVVJ39Ws4i7NHhAuXM0iwRii+w/yqo2vbnqTjt3dPsoRxqKAoLx7KBjRPs97sMPvJVGtiCOpAK8frjrWVh0qBjqhGkebrzvBNgwYMaHKGMXW8ZYMAFJ2rkrB2xzTvZ2ECG29cdhmhsY1rtrsrUDtgNIyOD9ldrSZDMB0JAB/TqN+mOluBmF/bskFaQjTPAwGmcV5hpH4xR261Y3xrPenu3ya9ca93a7flyE2xARtjqBIBG6nbjesY6mn2jphPpm6SpGY/HisxfjQjzRAmgr1sd7puoHQg4j8YdSCLFGttvfqN/wBMS5TOftL+JC6QZwimUkiHMKTuKPlDHqDs3XffHqoskmlE/ZpwabKuSLJ48Fztua8pPyJxxOB6MNXplX2hGEWaVdVvpLBQaIBovpHWuuKzLPHQaWUxBwdPkdiQNwaXiztxjZJVdfKdit+oauorat+h9MQvXv67E+u2EpGzjeTW5ex0YNKjNARvqZaDLYAMqcIpJ21c0axK8krIiTFJokfyBGCxgyLQNyecL60K2+uLfMLIr+JAWEoB8ooiVLBMcisCGBo84rc48DSMqM8iSf7lUKyxjcMG1hVQi/WjQxopNoycUmL5jLPUl+HHJCRrSOILpo6PE3LBvNQJ6WNhd4VMq+HoMQ2bUs7E+IWoa14oxkEeUkkc9cW0eedSWCNKA7XHKys8sciBJUZlsKWABFE+ZAcQqqtA65dpGjV1Lxy/vkPwq/hgbKQwUstg7XWKTJfgimbYwqpLwyQh5IJUaRQ6lqkjKnYORdOvNEG9qm7OhdQkTRR5lS7DwClvG0gBZY8xwkhA1AEmiNxzjA5hGVVKF5ogVDrKTGi6yR4iMtBlsilNX0GPMuUCaJTOlSiRHhRZBRGmTUtghh8QO9ix74qyHFVkQZxl5o5YfGWMgHVIFD/EQXUxmiAy7HY7NhrtzLSfdySzgxyqxDHxNmQ0ySE2drB25DA4bzMUTDwmzMBjAkaFkDyMwemMbBd4wWBamA0kkHCeWgfRoLuyg6grVQNVfuaFWfTBYq8M8x2ZlbrL5yBl8NSRIxjtyLdUOjSOKAY374TZy5s0B+FQAFUAUAAPbr1s4Z/Z6+vtjPLZVnbTGrOx6KL29T6L7mhgtFKLImUKpJ9TxhyLLKgWSZNbH93l9y0hOwZ1G4jvhRu3yxNk8sVcrGFzE4BbYjwogPxM/wCIj1+EHocZZjNLAWfxPEmN6p99r2Ih/lrO56UOZtvgp1HkynkMJZ5GvMPs7ACo1I/dqRtqrY0NuBhjuf2A2YlEzgeH+FfpyRhTsHsB83IruKjDfAfxbdfbHZe7fYAjUbUAB/L/ALY309Oss4dbWssexezQijbjFxjFFrGWNzhbsMGDBgEGDBgwAGIJ8uGGJ8GADUe2+xAwO2OX95e6xBJC+uO8zQBsa/2v2EGB2wGikfPME8kB0gFlG+ne1I6qcbj2b3oizMYjzS+Mi7LJ8MsP150+xsYe7y9zrsgevHyxoGb7JaJxsVq/Mo3+vrjKWmnwdENWuTppy8vhqyn9tg81WazCAUCAdyQD6ahvxhBRHLQy8tNwYp2CPd9H+BvStj7Y0bId43iIZgRXEiFgQed1J/TG3Rd74s1++hjmBsBgxEyr0BegWI48wPrjmlp1lnXDV/5Zlm4XiOl1eNjwHXTt6jfce4OIjZA3sfne/wA8PZZowv8Ah868Y/4My+Il9R1HtumGTkJSC37DFP8A5svLoIvi1sqD7aMRso6Fq+mvzLRN19N/54XaPqGo+YBlYggNsw1DoRsR1xdZlIx+9y+egPXyK6/+oIdsJftWTFn9pkF9GyjUPbyvucGQ3piCxKKAGw9Dj0Q9P6/3/LDni5M1WZmYj8K5Ui/q8gwzDl4yfu8lnp76sBGL4ryI1DbqcAnJFE2XW7CgE8mhv+fOG8n2fLKCY4mYLy1Ug2veRqW698XTZOZOMtk8nt8U8glevUKxc/XSMJ5+SJj/AInNz5srvoUeFEK6AtdetqF+mHlkOa6EGghDaWLTyH/c5eyCfQy1Z+Sg/PDcuXfRpnZcvETYykFa3/8AyvvR92LN7DFfmO96xgrlwkQIAKQ6izc7PIfM35nFZFl58wa3RT87PzPP54uOm2RLXS4HO0O3RXgwIFTpHH1N/FI3Mh4+L3xYd3u57SsHm8xvZa2A5/ni67sdyAv4dzyfpjp3Y/d8RgWMdEdNI4p6rYn2B3dCAWMbRHGAKGPUQDjGWNTmbsMGDBgJDBgwYADBgwYADBgwYADGLLeMsGACuzvZKuOMaj233MV72xv+MXQHnAUpHz/213BKklRv8vbGn57sJ0JtTfrv/TH1Fmux1fpjX+0e5Kv+HAVdnzwuclSwJDVcONQ+XthrL95JlryqSf4WI/8ASSQDzjqPaf2Xg8Csa3nfsulHw74lqJopyXDKLLfaBMm4adem0hOG/wD2nT/8fM+ov/8ArGEn2eZgfgvGC9xczfwMOnPTC2x6H8kyYfaXmTssuZNngVv7A2cI5nvvmHskzn11SED/AKgBiwg+zzMGgVIHpvt8sW+S+y+QnzDC2xH8kjSTnpjsNC7bV5x+t74ay/Ycsx8xc+xO36VjqfZn2ZVyMbX2d3LROQMNJEubfLOW9h9wSa8uOg9jdx1SrGNvy/Z6INhhkDFUZuQnlOzVjGww3j3BhmYYMGDAAYMGDAAYMGDAAYMGDAAYMGDAAYMGDAAYMGDAAYMGDABiRiKSMeg/LBgwmUhdol/hH5DGKwr/AAj8hgwYg0JY4l/hH5DE6IPTBgwyGSDHuDBiyAwYMGAAwYMGAAwYMGAAwYMGAAwYMGAD/9k="/>
          <p:cNvSpPr>
            <a:spLocks noChangeAspect="1" noChangeArrowheads="1"/>
          </p:cNvSpPr>
          <p:nvPr/>
        </p:nvSpPr>
        <p:spPr bwMode="auto">
          <a:xfrm>
            <a:off x="63500" y="-1041400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40" y="2924944"/>
            <a:ext cx="3412414" cy="3458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072337" y="209394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ea typeface="ＤＦ平成明朝体W7" pitchFamily="1" charset="-128"/>
              </a:rPr>
              <a:t>表</a:t>
            </a:r>
            <a:endParaRPr kumimoji="1" lang="ja-JP" altLang="en-US" sz="4800" dirty="0">
              <a:ea typeface="ＤＦ平成明朝体W7" pitchFamily="1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39466" y="207757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ea typeface="ＤＦ平成明朝体W7" pitchFamily="1" charset="-128"/>
              </a:rPr>
              <a:t>裏</a:t>
            </a:r>
            <a:endParaRPr kumimoji="1" lang="ja-JP" altLang="en-US" sz="4800" dirty="0">
              <a:ea typeface="ＤＦ平成明朝体W7" pitchFamily="1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467544" y="114271"/>
            <a:ext cx="8229600" cy="1963305"/>
          </a:xfrm>
        </p:spPr>
        <p:txBody>
          <a:bodyPr>
            <a:normAutofit fontScale="90000"/>
          </a:bodyPr>
          <a:lstStyle/>
          <a:p>
            <a:pPr algn="l"/>
            <a:r>
              <a:rPr kumimoji="1" lang="en-US" altLang="ja-JP" dirty="0" smtClean="0">
                <a:ea typeface="ＤＦ平成明朝体W7" pitchFamily="1" charset="-128"/>
              </a:rPr>
              <a:t>10</a:t>
            </a:r>
            <a:r>
              <a:rPr kumimoji="1" lang="ja-JP" altLang="en-US" dirty="0" smtClean="0">
                <a:ea typeface="ＤＦ平成明朝体W7" pitchFamily="1" charset="-128"/>
              </a:rPr>
              <a:t>円硬貨</a:t>
            </a:r>
            <a:r>
              <a:rPr kumimoji="1" lang="en-US" altLang="ja-JP" dirty="0" smtClean="0">
                <a:ea typeface="ＤＦ平成明朝体W7" pitchFamily="1" charset="-128"/>
              </a:rPr>
              <a:t>2</a:t>
            </a:r>
            <a:r>
              <a:rPr kumimoji="1" lang="ja-JP" altLang="en-US" dirty="0" smtClean="0">
                <a:ea typeface="ＤＦ平成明朝体W7" pitchFamily="1" charset="-128"/>
              </a:rPr>
              <a:t>枚を同時に投げるとき、</a:t>
            </a:r>
            <a:r>
              <a:rPr kumimoji="1" lang="en-US" altLang="ja-JP" dirty="0" smtClean="0">
                <a:ea typeface="ＤＦ平成明朝体W7" pitchFamily="1" charset="-128"/>
              </a:rPr>
              <a:t/>
            </a:r>
            <a:br>
              <a:rPr kumimoji="1" lang="en-US" altLang="ja-JP" dirty="0" smtClean="0">
                <a:ea typeface="ＤＦ平成明朝体W7" pitchFamily="1" charset="-128"/>
              </a:rPr>
            </a:br>
            <a:r>
              <a:rPr kumimoji="1" lang="ja-JP" altLang="en-US" dirty="0" smtClean="0">
                <a:ea typeface="ＤＦ平成明朝体W7" pitchFamily="1" charset="-128"/>
              </a:rPr>
              <a:t>１枚は表で１枚は裏になる確率を求めなさい。</a:t>
            </a:r>
            <a:endParaRPr kumimoji="1" lang="ja-JP" altLang="en-US" dirty="0"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362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601"/>
    </mc:Choice>
    <mc:Fallback>
      <p:transition spd="slow" advTm="1160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7334" y="11663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en-US" altLang="ja-JP" dirty="0" smtClean="0">
                <a:ea typeface="ＤＦ平成明朝体W7" pitchFamily="1" charset="-128"/>
              </a:rPr>
              <a:t>10</a:t>
            </a:r>
            <a:r>
              <a:rPr kumimoji="1" lang="ja-JP" altLang="en-US" dirty="0" smtClean="0">
                <a:ea typeface="ＤＦ平成明朝体W7" pitchFamily="1" charset="-128"/>
              </a:rPr>
              <a:t>円硬貨</a:t>
            </a:r>
            <a:r>
              <a:rPr kumimoji="1" lang="en-US" altLang="ja-JP" dirty="0" smtClean="0">
                <a:ea typeface="ＤＦ平成明朝体W7" pitchFamily="1" charset="-128"/>
              </a:rPr>
              <a:t>2</a:t>
            </a:r>
            <a:r>
              <a:rPr kumimoji="1" lang="ja-JP" altLang="en-US" dirty="0" smtClean="0">
                <a:ea typeface="ＤＦ平成明朝体W7" pitchFamily="1" charset="-128"/>
              </a:rPr>
              <a:t>枚を同時に投げるとき、</a:t>
            </a:r>
            <a:r>
              <a:rPr kumimoji="1" lang="en-US" altLang="ja-JP" dirty="0" smtClean="0">
                <a:ea typeface="ＤＦ平成明朝体W7" pitchFamily="1" charset="-128"/>
              </a:rPr>
              <a:t/>
            </a:r>
            <a:br>
              <a:rPr kumimoji="1" lang="en-US" altLang="ja-JP" dirty="0" smtClean="0">
                <a:ea typeface="ＤＦ平成明朝体W7" pitchFamily="1" charset="-128"/>
              </a:rPr>
            </a:br>
            <a:r>
              <a:rPr kumimoji="1" lang="ja-JP" altLang="en-US" dirty="0" smtClean="0">
                <a:ea typeface="ＤＦ平成明朝体W7" pitchFamily="1" charset="-128"/>
              </a:rPr>
              <a:t>すべての出方の場合は</a:t>
            </a:r>
            <a:r>
              <a:rPr lang="ja-JP" altLang="en-US" dirty="0" smtClean="0">
                <a:ea typeface="ＤＦ平成明朝体W7" pitchFamily="1" charset="-128"/>
              </a:rPr>
              <a:t>？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577" y="1953880"/>
            <a:ext cx="1082396" cy="109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1953880"/>
            <a:ext cx="1086811" cy="1101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t2.gstatic.com/images?q=tbn:ANd9GcRWn7IchAawuqkLODyHvaJHf1pSXCS0Pj1xtEgYWGkeqPJmjtx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577" y="3118254"/>
            <a:ext cx="1129828" cy="1124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t2.gstatic.com/images?q=tbn:ANd9GcRWn7IchAawuqkLODyHvaJHf1pSXCS0Pj1xtEgYWGkeqPJmjtx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940" y="4309606"/>
            <a:ext cx="1145622" cy="114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189" y="3131140"/>
            <a:ext cx="1101373" cy="1116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http://t2.gstatic.com/images?q=tbn:ANd9GcRWn7IchAawuqkLODyHvaJHf1pSXCS0Pj1xtEgYWGkeqPJmjtx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367" y="5425332"/>
            <a:ext cx="1134195" cy="112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1832746" y="227376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表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32134" y="348708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ea typeface="ＤＦ平成明朝体W7" pitchFamily="1" charset="-128"/>
              </a:rPr>
              <a:t>裏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32134" y="227376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表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47307" y="464903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ea typeface="ＤＦ平成明朝体W7" pitchFamily="1" charset="-128"/>
              </a:rPr>
              <a:t>裏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32746" y="5684162"/>
            <a:ext cx="478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ea typeface="ＤＦ平成明朝体W7" pitchFamily="1" charset="-128"/>
              </a:rPr>
              <a:t>裏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47308" y="34156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表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27316" y="1206183"/>
            <a:ext cx="511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rgbClr val="FF0000"/>
                </a:solidFill>
                <a:ea typeface="ＤＦ平成明朝体W7" pitchFamily="1" charset="-128"/>
              </a:rPr>
              <a:t>A</a:t>
            </a:r>
            <a:endParaRPr kumimoji="1" lang="ja-JP" altLang="en-US" sz="44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09935" y="1206182"/>
            <a:ext cx="4908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>
                <a:solidFill>
                  <a:srgbClr val="FF0000"/>
                </a:solidFill>
                <a:ea typeface="ＤＦ平成明朝体W7" pitchFamily="1" charset="-128"/>
              </a:rPr>
              <a:t>B</a:t>
            </a:r>
            <a:endParaRPr kumimoji="1" lang="ja-JP" altLang="en-US" sz="44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577" y="4309606"/>
            <a:ext cx="1082396" cy="109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4532134" y="46294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表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pic>
        <p:nvPicPr>
          <p:cNvPr id="23" name="Picture 2" descr="http://t2.gstatic.com/images?q=tbn:ANd9GcRWn7IchAawuqkLODyHvaJHf1pSXCS0Pj1xtEgYWGkeqPJmjtx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210" y="5456700"/>
            <a:ext cx="1134195" cy="112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テキスト ボックス 23"/>
          <p:cNvSpPr txBox="1"/>
          <p:nvPr/>
        </p:nvSpPr>
        <p:spPr>
          <a:xfrm>
            <a:off x="4560589" y="5715530"/>
            <a:ext cx="478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ea typeface="ＤＦ平成明朝体W7" pitchFamily="1" charset="-128"/>
              </a:rPr>
              <a:t>裏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5794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041"/>
    </mc:Choice>
    <mc:Fallback>
      <p:transition spd="slow" advTm="180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20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hQSERUUEhIWFBUVFxoYGRUYFhYYGxgYFxgaGhgYFxgYHCYhGBkjHRgbHy8iIykpLCwsGB4xNTAqNSYrLCkBCQoKDgwOGg8PGjAkHyQpLCwsKSwsLCwpLCwpLCksLCwpLCwsLCksLCksKSwsLCksKSwsLCksKSwsKSwpLCwsLP/AABEIAOIA3wMBIgACEQEDEQH/xAAcAAACAgMBAQAAAAAAAAAAAAAABAMFAgYHAQj/xABGEAACAgAFAQYDBQYDBgMJAAABAgMRAAQSITFBBQYTIlFhMnGBByNCkaEUM1KxwfAkYtEVQ1NygvEWkqIXNERUY2Rz4fL/xAAZAQADAQEBAAAAAAAAAAAAAAAAAQIDBAX/xAAmEQACAgEFAAICAgMAAAAAAAAAAQIRIQMSMUFRE2EEMnGhIkJS/9oADAMBAAIRAxEAPwDuODBgwAGDBgwAGDBgwAGDBgwAGDHl4pe1e+WVy5AkmBZjQVAZG+qoCQPc4BpXwXePMc77T+1NqIgy6pvSvO4AI6nwk89+23P0xr3aX2l5jUSc0I1qtKRKo43IabzX8xhbkaLRkzst4Lx88zfaENtWank07i8y4YH1+6WifnitzXfKJg3llbUbNzZk6j6tsA31GFuRXw/Z9MXgvHzVH35UOHHjIdOmxmM0NvSyp59OMO5H7SNIULm80mnp46ut2ek0YJFdDeHaJ+P7PojBjkHZn2nzlSRmI5L3+8i4+Rhaq/5q5xtfZ/2kBiBLlyBXmkiYTKDX8KjUB9MFoHpSN1wYrey+8UGYUGKVTZI0k6WscgofMD9MWIOGZVR7gwYMABgwYMABgwYMABgwYMABgwYMABgwYMABgwYgzmcSJGkkYKiC2Y9AMAE+Ne7xd9YcrqQ6pJguoRKrHn4dbAUgJ6nGod6/tEaQNHl/JCy14vmEj2N/DG2hemo/ljmeb7cLHRDuSauzpv1duXP+mIc0joho9yNx7w9/5pfM8vhIBRjicou//ElO7E1XlqrxpD95D8OXSgdvKNCb8+b4nxXSNZOs+K/JAql3/IfqcSeE53J0jjSpI2/5+SPlWIv06Ixr9TDMPJ/vZtF/gXY9durHEK5eMbrGzk9WAFm/Vzf5DD8cKjhas7gX06nck36++M4nU2BR9RzvxdXtiXI0WleWLxqaJCItepZvnxpGJpZ5TRDKPSk2GwsbttieOgN645re/UdMZxZYsdKKWY9ACSeuwUEnE7jTYKDxOLQ87eH6VX4hjxXku2jjbp1F3t1vnDwHQjcbEVuCNj9QRVYzEQ69feh7XhOSH8ZVnJxbloGXndTdEf8AKQ22MsvHICDBmNZB+Bt2FenDD9MWmgdK3/U+xGI5+zg3IHWvavQ84FqIT0iSPvVIhBzMe67iTckfKUedT87+eOg91/tDkA+I5pCQaZh4ijr4bCxIP8poivfHNBDIt6WLjgBxe3FauR9bGIDBoOqPVA530mir178Ej2oi+MWpmM9K+T6X7H7ehzSloX1aTRBBUj5gj9eOcWOPnPsfvSAwXMBo320zISGvbTR21j/K364632N33AA/a2jCtp8OdNWl72IdTvGwOx6fLGqkmck9FrKNxwY8GPcWYBgwYMABgwYMABgwYMABgwYgzmbSJC8jBVUWWJAAHzOACPtPtJIInlkICopY7gXQ4F8k8AepxxvvZ3wfMuWctFHpAEBa1X1eUDZn9t6rEXfDvUc3IHcBUiJ8JLJ2v949/iNbDpWNMnzBkJZ9kvjqzGyL9fljGU7wjt0tJRy+TzPZpprLMFj6sbBf0senoBhMLeyWifkx+foPYYZVCTZJGxoWKF1+ZNbn+mPLGw679B8x1xK8Ntt8maFIwBt032ofnjxs/Z8zKDt/CPph7saGbTJLBHJLIFoBIRLouiZHBVh0oCt7PpifKdt5p0do2y6eGy+IP2bKLSNfnZPDsoCKYi622HOArdWBTJ+Fpd3EjnUFWOMLRJs+csa0bcDc4t4+1J5IlYnJzRyTGERSwoiwPs0ZDRhSFK73qINGxthbNZkK0kbj9hnBGvwlLQSNGdaOApLZd/NYZNSHVwBePXKyM5myxlLMZMw8ExUxbhS/gpcYK6rOrkluOkMd7kMQdkCdmbxMrlmDFGh8R6DrszIpDeVuQNXTGWY7IMJ8SPOQMwsaYpn10dtqAPzxSw9kqS0jMViFjWCyF6PAF1XX298TmObyOI5Fy5JAenKsSDVu19RXOIdemitF/wBpdmieVpWzuVJdUJJkIYEIqtqAj5sbn2xhF2bNEytBPlWDllDaUlBZAX0ESgVagkbb8XisWIRyeFn4pEhmsxZhQ6MtjYqbAcC7KmwR74ym7DOWl8PQJCSGQl3KyfwSIRuQSaoUd6JwqSGm3gsuzu1pdtbvmo21ibLRwrca1YkhQABWWw3PFg4jlyyijHIJI3UMrFdJ6jS6k2rgggj8seQRLIGKBIMxGXZ4ImkXxEreRVkPxLuGQMeLrEeXlcDRAojqzrnKu5PXyBgov1sn0HOEyopc/wBGEsQ6c+m/9cQzQBgfKKv5/qfri7/bJJlTw8zPpYAlNcaqj1pZfEVFJVWGxuiBiLN+Y6tBQnZxpFCQbPpI2ZG+IEVzWJtourNazOX0/EDJHxVHUoB6H8S/riXsjtqTJk1UuXcFSG8yleN+te/xLizng2sf3X/fFdNktLExi7+JOA3uOmr34PB9caxn6YT0/DqndbvaqRh0Z5su7qDrk1Plidqa/ii4pgf610FWsWN8fM/ZXar5KQSwtcRsOhFqBwVYdV5tenIx1fub3lWNVC0Mq7N5majl3YWI2PHhkjynbnHRCXRwaul2joeDHitePcanKGDBgwAGDBgwAYu9Cz0xyP7Qe9njyNAhRoUIsjfW43q/4VP8sbf9oHeQ5eDTHpMklqoPIBHmYKOa99scVzz7BA1X1426n5nGepKlSOvQ0/8AZiOdzXiE2fIp/wDMR/MDj3xCsRNNtW9D0/P++MSK2pgpFou3zPTfjY/1xnmOlCunpv6f364zWDpq8mHiUOn0w7l8mleNmFCwr8MY8hloDk3Yj5thze2MMj2aNHjz/uqOlPhMpHoBuIx1O13Qx6VbNOZJSUgQgEgUT6Rop2Brb0A3OJbNaxkZm7OizMRnyKmKRBcmXR3+FeJYSTq1L+JDZ6j0xUdsSF5fFeaCd5PvGZBqAZibDAqAG67c++HoO1pTmE/YowoQ6gqUDS9Q3Uit2PPyw33oOXl0TQkI7EiXLdEZvN4kRA+BjyOhPG+GmZULRZ+HMMDmwqtoMReOOV3YlNMUrxhtIKaQLU2b4JGJ81UMsbqyCVU8OSNFKiWN4yniqGAIDrWtGAIYXW+KorJFpZGKNYIIPVb0m+h3O49cN57taWS0Z5WiLBlSaQTsh2vRI66l3sbVYq7wUh5IstCjhVnzLrETS6YjIEAIGuTzikB3IFn2wuuekiIDylorIoAst3yDzV8fPGS5YC62Prt0xPHD0vYjevY9f76YCqbJ48+GVop5ppIGOtURVuwKBp2ABAJ98SzZqSNFhXMiaONvEiYLpKBhvd+aOTkFdgDvvd4higF8n64lMR5HIxDLS7HVyUnhtLIrqqkszNE0hLEUCyg2qUeWIu/lix8RVkRo/AaNlYMlSMC1aZUOpwUAPmB3uxRrGuQoY2LLywYMd9RVhRUkncHb8sTJIQTe1mzfyHX12xG0vkvWyqUGIGhL2oaTQoal6j+oB6Yz7M7XzDSFsuqMlEiAm3miX4mVNI1ir6gmjput67s4jOawbYw+Y5RSQ8yqfMqOT0HmIAsi664dzGfjKLcvirerLTaxFLAb80TheU2Gw2PIog4naEpp4RYz5NJoTPlQWjJpkFXGfQ9a9D8rxRTw36enTbeuRiyiz0iTtJGmjNrXi5egUzSMdpI9J0szAgkDZ+RTbGXtHKxzR/tOWvRYDx7kwyfwsNiEJ4b2o74VbQU7wzVM3lq33IvzL6gdVv8AEBwetVibu72ycpLpP3mXlpWTamU76fY2fKejbdcTP7Giel4rs1lRWmrD2PcON9j11fofnjWLM5xO7d0e2+IHkRl0g5d+DLFXBB/3ibKevtjaRjhncHttn/w5/fRN4kBI2EgG6ni0kUH647P2R2gJoUk2tlGoD8LV5lPoQdqOOqErPM1YbXaHcGDBizEMQZufSpxMTjTPtE7Y8LKuACS48Na2otsCT+uAqKtnOO9HbPj5mSU0oUmNaN+VSRZPqd8apKSSWognYe30Pth7NsAoH0rCLnW5s7L8+T645b3Oz062qkZRfdqbBsc7+nSvXf8AXFpl2jikVc3rUsyho0ADRCQ14khYFUoMGq7IO9Yp8y1mjVewJ9v61ix7QMEnh+Jmh4iQJHRhcpaK2kTSk/FRC+VWHAwUU8KjNpTl5zH2lA0sZLRhpEKnbb7t9gCtCmUkUflg7Q7KzEgi0RBIHBEWkjRS/FqYHyepLeY4rIU2+8jEimMqqu8igDgNFpNWpHTbnbGWV7SzEUTQK/3UlX5uCBtY5bk/14wVfAW1yM5nNrAng5cBmO0k5Gx9h/CnovXk4rYYhq21Cze51G/UtQxLDkxWzdbNk3dUSTXOHEy2w2Ht9cCaQ6bMZACvF0OOfr7YhVLrDMl1XGMlAA+IC2AJOwHG/HQHphXRVESKf6fLErRj2PtZHXejiTtDJLEEqdJCdWrR5kHGnS9+awd1IBU7HAgG97fL++MJsaRLBDv+l4YePn/X+mI4Rv8A02OLPJQRuPNPHC2oLpchb1DUpQiybog7CjiGy6Kl4rwxl8lub329PliVoSrEm/Ta+PbDmXTbp1/pyf74xLdlJFB2nkWQrJE2mRWFODR23F/L15xa9l5/9qLssUb5jjMZRwAuaH8cf8GYFXqWtXOzA2Z2G76AUOOp5/0xr88TK4ZG0OnBPHPBrf3HpioytUzLUh2i8UwSRtRkTLwMCuoqJ1dgS0ZlA1EDexfAHFYz7NchjMrDLwvYCL5fF1fhIJtt68o5O5oYrM12rNm3D5n8P4DRs3y1VY/U7Xi5iypMZmCBytXVB9JYLeoglY7q2FkYTwaRyiDOQLReNmNVqSSJ42Butj5kfno17HbbFa4BWiedtv0r5YsXmQhgI1jKKPhcuraiQWBO+3Hr+eKxn9PmMCJYkkzRssgPmR9/kN9W/oabb3GO19ze3AzoVRVGb1u9NxNHQND/ADDevbrjik4HVfW72ujt9KvG1/Z5n7R4DuyfeR70RJD5gAempNvpjdOsnNqRtNHeBj3C3Z+bEsSSAEB1DUeRYuj74Zx0nlvBDmXoY4/9pHaevMRxhr0anZenQA+52OOq9qS0p+WOHd5cwXzkxNHSQgrfjf8AriNR1E6dCNsp8xyL6DUb/PCyx6V1DrfUk377+5xNnhRkIBO4UbemxHtvjFvhAuvf0xzrg7+zOHsGVkWR1WKNjayTSRwhgx2I1sGo9KU364nnzrR6DHaSeGIcxsjxytESoa2DLIrpRII5GE4svZ1E6m41GiQOigkE7dADi37T7AMcIlDE02iQEJSsVJQqyMbUkFbIBvA5D2PskjmMylMxmDMUEjpHED4qIApYKrhIQqhC2lfNVjFY+VVUB8ZGJr7uz4lGwpPl08cqGNYjjkYEMpIKkFWFjejYFc2CR7g/PEsW6hOQuqgRsupgzAEmyARYJ4sjElBCelXQAF/364ZVduMRQR1hhcprNF41BNa5GIUG6AbbazQvjfA2OhZl2Pt/dWcYGbSw1RJKCSGVwxBB53UhtuhGLZO7brazExG6RgnjK3qPuSX+oUjY3xjGfsyCLd9bsBtHWlRYqwl+IebGoJvv6jBYu6IosvkjYbLNERY0x5mUXRINLJEa9dzhhcvlK2Sff/7zL+m9Wl/yxWy5dkrUjAMCyk8MrAEENVEGzf1HTGCWvGrffg8UK55364TVhSNgSPKAj7uU8/8AxmX5G34V42x5LmIACRloHbSKZmlc3qNAeSr1JzfXnFMg36nequuv9aw7krGh2FoHG9A2VdyVbj+IHfodsRRaVD2YkuV9lWjvoXSt6d6XkAm8YRGyAMNtlIJCXjdouSV8N5kBHJDRgOo606LQveser2U6ksFKx3tK5iVT0PmVyoF++J4GpxeCvzo0qfTqaPJPtimkIJ2vpVkk7fzxdZtdQI4Hqf8AT+vvilfY8171eKiNkkLJF5x4crC/uZEkCkAf8RCo1ccEkehw7HPDqMsIzETg+X70ClPxBWicGr2phuCN9sIRt67jfnjfY/TDsIv8/X1+vqMNtInbbJVkJkuSRtIA3WOSVjqvzSVv6cE7++FM5lDo1xyRzoKt4nB0ljsJEPnjO9eYbeuLhOzNUWrXT0xWMjkLyCbsOdyF6gYoM2wY6jRIFA102sccbjbCjJBKytzbWL39qH5bfTnDfd7tAwZpJFFcNvuDpG4+qscQT7+x67/6fPCsQpkYcBq+l1/I426MJH0T3OzI8N4w7N4b2L6JIA6AHqADX0xsWOffZvnSWrUKaNTRqyUJXb5CsdBx0QdxPO147ZsoO3pqU44jDTTv5QAZzt6U3+hx2LvNJ5G3rY4452SLk3N/eSWf/MQcRrPBv+OsldLZ+rMf6nGeWkVTbQiYAVoLSLYPUGMhiRzXzxnopFujdn57c/PfDWSyRkYKukE2QXZUG3+ZjQPpdXjG8HYkXeU7X8QeLEFfRt43hMrAbeR5AjMxF1qIUnTRJvGeUlaMmgnmsEiJ13u9JqMa+dlYNx+ccGWSIqLTULQ6YSrsWBGmUrMNRD1pJsVR5w0sxIcecHYU65hr0kWrkyJol9LBBBUUOcZteGkXSqiqz3bOXNoY0d1e2VE8JbqvvPDG4But1+WKZRZpTqI329B039MbjNIFoSRRBa2jfKowWxvoJlYr60WPOMVljO4hg25AysZ68/vLxLnWEi1Fs1fJncb+h3w5PliyncixyAD0rgivfF6kkRseDBfX/Bx78n/jegOMk7UjUHQkC7VX7MBdcWRNtV4TkwSKfK5s6QkiyAEVqicEFgONCMoRSd9RLURuBibJdjKyqR5VLVq8SFwrbeVzE2lWNggMRfGHcx2gpWp5HMbfAioqAlSdYHmYuw9OBhIyQ71CqV8DRgB9IIPhs4BWRTQ5Gxw02Jrw8/2CAQTFmgOD/h2Wrujqc0qX+LYDfnGGY7JC7FJ9JGzBCy0f/qJqQKPW/cgYPhSQxoWUsD8AYJtsW16m1cr5BXr0xBNmBTDwlrqqxMo23op4W23tVYrkm2hn/Y5Z9By8wZS135FY2TQaRFDMb4Unja8YL2QSFYxSgbjU40AaQBUjFQIzW4ursc84TGbZj5EVipLAeDt5N6VUiHAI24oYnTPQlpLVYXJJUkgvGGUKVVok0hT0HvvveBrsm34PN2XINIETAkcBkD6KrWoLnWg5JVTvYrCPj63AVVqz5mii84oC/DNspO+9/QYajmyTWsmXVQaPjoodw4okspI1A+o3wxH200flDpmYl4EmVrw1PADMbrUaAsVeChqT7IitAHkHgDFZncvvYHvxXG21/LGw/wC3B/8ALQX0/wALVDf0l9vrj2TtiM7mCKtvhynPU7GaxuPT1xnlGib8NR0G7K6tJ3uwCOoJHH0GNk7P7wxMPDijVSBZhkHiOh/GVcx2yjnhgfUYkbtVK3ghDWavKk1058cC/ngk7TZ4xtEqjzKSPC0FOGj0ShkJsg0GB2xXInjorj2w+oSmWO9mEmqmGkFVKvp1BQDz8OJc/wB4cudfjrE7MvnSJAsl7MrK6ICGs73Qq98WSNbkeJIu/l+7zWm6BGjUwCxkCyDJuarquKvtLs5pYG0JE0segsY1Yyyq13zISzLtZKAlSDtWLUfTKU03g1dpgeFoE2FskC/w2dzXvhQnnkUSflsOB9MO5jKPFqWRCjAAlWFEAiwd+LGFWo2b26njoRjVEM6h9nU48aAabI178UGUG/oR+uOtDHFu4EwE0Gokebp08pAF+hx2hca6XBxfk/sjUu816D12P9nHIu76/foK/wB8y/U2K/XHX+8a+U447kZPDzMnTRODvfF/ywtZf4mn47yYXQX2ZgfmB/8ArGT5ZXNSDUpNFRyR1r39MMZvL6TMhG6zH8izDb2wsV4AO++5r59eMcx30XGX7PRUpHnjjcGNvFeEsWFFQC0ZVOvFG8eZXIRAllkcMxIp0ypRzwVcKgJBJPvhXsXKMnieDEHJQMQGRADYWwGjdW2rbTvzhtMlmaI/ZZDvflkg2O16f8L5TsOowcoVOxzwzZ+8nRkCnSNGlSRup0rqMZ08bMDe+JCQzGmm1KoOnlVII4umdCCbN312qsVWZZwiEZYsDETqIQhhd2dWWJ1AqOHsVtV4yzTuAp8FtPhA6rQWNiSpfLsbvjzbeovEV9otZLGUiydcx9FO6q6ndNm1hKu7N7Ag4M9XnqeVqohD4R0kA7FfGBMdH11A0dXTCWdEixh/C8vgq3xICw03qUnL6ttx8f1xF2nK4VtvKsYsrJHdKoYEk5cm7JI810SLrCt+jqx3O5PUgPiSNqAYaiGERQ/CiOX0njc7sDhGLtSyjtp1yCM+ZJzu2xAAhKG7FUemx6Ysx2Yy2EXfQDyAWLKCTuQTZN4XfIhosuVdfKsNqyyggoQXGyEGqrC310N8UZvEfOvhCtzSvnVZdNhgGSEWhBHlII2usUuZlJKgnUAqUTvf3a1uRfz4w9mezGN1LCNyfKs+y0QGYhLAFb/TEMnZDnzq8WkIgNiewVQK3ERBFgmx6YtNPozqiryD1NGCTWo2tyD8DdEGon0K3xi6l7TUL+8QlVtAwzLbMPhbxMsRJbA7tVXVirwtF3elBSQyxlRdOozG3lYc+DdjnjocRxd0JatXgII6LmRfyYxb3fOLtGcv5GJs5GG0pIus6x5RmAyroN7SwhDRFbEbGt6vEPd6KhQZ1i1AaV0uAxB+8RGag/AO2/ucSv3Vl8UvEVdiWqMLKh8yHcGRVU7HrR6Yr17OzGXeN3ilj1qRYbSHVVJ0ahqF/MH5YVropccl9DlAthXlkCncMdUmk7g70viXe5NVt0xPHlCh0mSdywIshndV30uoAA8T1JsHSMa/lu1vFkRY45FFs1LLHTAi9H3eVUC/Qhhz5cZf7R8y/czKBqJXxEqQVen/AN1AoXe4YVYoDDr+CLl9lxFlFVfNPPTHSWeGnGmwvhubGsijZXegdjePR2YNQJkzLshKyiSAGPw2U0WTRpkNkai1Xvimh7VII8OKRAFdigeKnHoyrlVDBbJ8yuK2oDGcWcLOoTLSHyMfDBicSKovTpTLDYA8MGFbVhceBl9svZckKEaZmc6VDBv2MkFQaAYCYal9gu4xU9qxOsLt488Tqu8SxaYShYqpjWTeIFCBpA2oWTgOYat+zJdJryeDliBz5kT9jUBqNXd1jXc+4ZkZg16GABN6afihtwdx9MWiIRa5F4Fryihe3ubrkn5YCTTDnf8AI/6Yy8cEjYne/S/rjNRdECr6Dehe25Pt+uKYze/s8BOZjIq7Jonpp3+Zx2lOMce+z3Lhs0tjVpBNjhSQas/IY7EuNdPg4vyf2NZ7fjtTji/acZXOSj+MavyP86x3PtiKwccY775fw545KoBiGPseMXNXENJ0xzMrrkJ2qfLK9j8TAW2wOxuMjFZlZFW3kiaRAt6EYgtewo7774fyubYQRupYtBId+gVyCvO16gedt8Q9pZbw5SovkFW23Ui7FdCGxwnq8i0vbUDnfISSDRWhxaijasH2a7/nWIYczlASf2GcHm1DAA/L26EYcaDVYaqJOxoE+h44PviWTKKr6dTEVfkjtjY/CCRqFir2HXEtoai/SM95YdIuLPLpTSGWaZb3JsoF0fP15x6e9mWYKEizqlVq0llF0edA8g29BV8jA0SEWjOW/haPQV9NwzBifVSRivK0a3v/AEOKTj4Ts+y2fvLEUAEOfTSukmOSUAjrqirw/nQ3vEec7yQSCjlczegISEADAbG0EdAkbWD6YXjmoKSQOo9fyOGddj3PUdR6HCdeDUfshzXeKORtTZfM3S3a2CUCiwpQ6fh3F1ucYf7chr9xmdieYUI9h8Fj88MVzz6YgmHpfzwJrwHF9Mik7xwUNUWZYWeYYxseaPh0K9avc4V/8QQCtMWY42JjhLEigSWMPWhtiaRa98KyRWDe/wD3xomvDNp+mcnb+XYUYZrsHUIYFby/5hFfrf0x43b2VBo5ef0AMcF83sdH9OuE3j/1xE8BNmhvZ+Xti0okvcPDtzK1+4zBAo34eV+W58Lf6noDhrLd5cugVGizTIXEnhuFp6BBB0INyDz69cVFhgASVBOkgACq5/XEUspYBWHHviqTId+l7B2/kEdCmWznlO9yHVWkqArKoKbE7g3sN8ODvllw4LHtE6CTbzzMQHXT5WBGk7+m984ocmSqkmq4B6jje+npjGcKxpDTenFgb/X5YnbFBTNgXvnldaM03aMug3bySAi1KtoZWFXd3XI9MYf+Ksr4iO8uemUavNK0niAMKtDHIApBAI3HW9sa8Uq751VV019dh03649igjK284UgkGIRu8hFWrIAQrrzfmBGDbHwHa7L1O28jQ/xvarEEEA6/NW1ELL19QQcQP2j2fKFVp8wjKz/eJlybRyGqQPIzPpNgHkg774r8v2d4rsIcyjERmRfijLKg86gEbOou1J6bE4hyebIuztwOKo8gVhunwKpLsjkUpfUBjRIolbNbHixRrpeG4I7cDaloEeh5/wBcZTuGKi7UAu1Udl/1NC8GT2XUd7tvY38sS+DQ6b9luWtpZNW1qumt+CQx9Buax1AY037OezTHlk1KAxAYnqb3BP0ONzx0wVI83WdyK7tCKwccr7/9m6o39QCR8xjruaSxjSu82QtTt64r6FBnOu5uZDnwmNCdPBJviQG423584r/qw1M5aBXKgPE3gSixyLMe1f8AMv8A04150MGZZOAza1I2pgen1/pjcRm1YidqEWcHhT0P3U3OsA+9SD21Y4Zxpnpac8WV+Rfezp3Isdf7rGGVllCohkcoCwAMa8FiPLKyalU+gPN4znheJykgp1JWtt6/EK6HkdDidMzIp1xyMTVGOUs8LqOQysfIeoZKI98Y9nZ1aF8xCEBbSr0RYSVbW2AFsAab2rocJvOtSReIYdRUqTHrUuLuOR1TXe4IKrQ4I3xM4JI1Qqg2JRcwNLst/ArIWu96PrzviCc6NbRvLESqmmULJbMAQGW9K1RDCr42qi1hilkwz8hKh5BmY5NKrplGtLA83huX1Kh+IKUFXjCOX+/fEESI1b/iAeRjvybABFkHjfe+NsZAII/3ioy6vI9hnU7xsgA3B3U/wmsaoyYycxRq/wAj+fzx5JmcVKZn3/7evvhiUld22sWLw6FdYJ5HGFjLttiES3fTHkhw6EzMn64jIH68Y8j+df64xnO/9RX93ikSeMa36/8AbGE8Qsc78Drf9/zxlLLZI2H+mPJmDUbJsVxwf7GGImgDMukLq3A9xXqT0xPkswIrUEW/lbxNHgAEbanILCQdK08YY7P7M8RGGXKzFhGxkOqMZer1pM7jSDZoAEk0DtibMdhyZVNa5tVLKWjkjkkVJlXaSNXoVMpHwtswOxBBxNhdCsmVjkhJUxaoJPv5oGZvuX+F2jYgyFW21IQPMAcLz9mPchhWV44mNysnhlaAssoYmMAnkjisTdpuMw8TNaFojcgWPXOC5FSIjIisKKkki6BO+HM1nTk8zHLIMy+YiCFS6ZeEvGRp88kbv4qFbXrfBO2GvoltrkQz3bRcvoEQJUMzJEqPIQNJYsCf4jekKDd1ivEJC710/lthr9v1jT4ccEQNqsaJY3NapSviOd99wONsexRF3VAQoPxGvhQDzNQ9B+tYOClkwihqPSAC05FHnTGp59iWse4XFt2blRJNHFR8xF6f4dumFIXBLSldIrRGCKqNR0P6fMnG5/Zn2UXkM5PPlC+wF38sKK3MnUltidT7DygSJQBQAAH0FYssRwJSgYkx1I8pu2YsMUPbGUsHGwYUzkNjDGmcP769jn4lHmU2p9xifue6zRPG0qGOdTqU6tcUkY8r1VE2eAbI3HGNw7zdlagfrjknaET5TMCWO1pw1joQdvb88ZasN3B1ac6wbrPEzKY5D/iMqNMm/wC8gB8kgJ3OgEb9VK+mFViNEliQSaPuOnUfnh/s/Otn41ny9Lm4NwqjaRDZaMj+EktQ4FsvpjFsukq+LDSJw8ZJDQv/AAMK3U76TtdVyKxwyR6OlNcMTky7AuARpaK3s0UAcBXjYEENbUfphV8sjJ5W4VlCyuzeMBbBArXQ1AGyR16Yf0NqQo7RuAVVkIujQbWGUhg1A6T6A7HEb+KDpaZXF6tTwprQkAHQ6aQt1wQa5xCydDTsr8r2zFNtNGsciVdLTrX8SHZwOjDn1xJ2hkGSKPXFHPG2tUzSudJDNrUGPlJVbULuqJFYi7WyJmRXdAQGkQOK1I4c7OwO71v5uQRiuXNGKM+I2oXyFNsPcLyR642VPg55X3wTdtdrPJDoYKUhYaWsKy6lYBF6FbXr1GE86iDzpmY5EZVIUuTNdC1dNPlIN80KG14vMoscv3mVnOXkrSSsjeFKL+Asb0NfRhim7UgmSYJm0IcsCzudRkFj/ecMukaQBt+eLWCXngQicg3yALO3A6k+n9MZZjrQIFXuK2PBHqDXIwzkc6iee2j0SFdSAGklW1LIR96gKkMh5U7b1jDtjM2FAnjlK6lqFCsSLq1IEBAI5YlSNvXFEsR8QmzudIsmjSi+TQ26D/viKUkEagRYBFgjY8HfkH164tOyJlSnjzPhyfeLLGYjJripSNC6GR7re60lQeLwu8ySPG07SaZmfVLepwuoqhHQ6aAIAqgarFXkmrR72VlI2Ya5QVDDVGiymV1sbx/dlCd+Cw43xbZfsRItRzDEk3UKMAaBNeKynTHtVqL64x7v5uR08HKIizUQ1sA0mlSaVq2BHC8k2LwtN2NKdM0jmIgKVVlrUSPNpjuyORZP5YzeXRccLGSbtTOZmRhl44HWgCECkAK24ZY/xAg/G22LXsjst5ElyOYZBIaeJ9YI/aEGwsVRdSUYeqjFTnO+L+GkSUxjXSGUEMEskK8nJVdRFYSmjmjVJ9Wq2K6VKAAijXJph8QJ32w6ZLdozizJjjdi2mYHzxZiFZ0lANEIWUlJF38p0gjg84w7UajHGt+Ci3ESReiWpNwD5Rd+XpZxN2j2+8srTCJFeRFV9aiTU6jSZLsaWba622wtCpos7Wdr1Vx7egHth8AsnsaAA6j8vT9MOrlaqAj7xxrmZifu4huE2Fg9T6kqOmPcoxTTKy6pGNZeIbl2uhKw50g/CDyRfAxlmHEKEMS8jG5GBPmcWQgPVVJ39Ws4i7NHhAuXM0iwRii+w/yqo2vbnqTjt3dPsoRxqKAoLx7KBjRPs97sMPvJVGtiCOpAK8frjrWVh0qBjqhGkebrzvBNgwYMaHKGMXW8ZYMAFJ2rkrB2xzTvZ2ECG29cdhmhsY1rtrsrUDtgNIyOD9ldrSZDMB0JAB/TqN+mOluBmF/bskFaQjTPAwGmcV5hpH4xR261Y3xrPenu3ya9ca93a7flyE2xARtjqBIBG6nbjesY6mn2jphPpm6SpGY/HisxfjQjzRAmgr1sd7puoHQg4j8YdSCLFGttvfqN/wBMS5TOftL+JC6QZwimUkiHMKTuKPlDHqDs3XffHqoskmlE/ZpwabKuSLJ48Fztua8pPyJxxOB6MNXplX2hGEWaVdVvpLBQaIBovpHWuuKzLPHQaWUxBwdPkdiQNwaXiztxjZJVdfKdit+oauorat+h9MQvXv67E+u2EpGzjeTW5ex0YNKjNARvqZaDLYAMqcIpJ21c0axK8krIiTFJokfyBGCxgyLQNyecL60K2+uLfMLIr+JAWEoB8ooiVLBMcisCGBo84rc48DSMqM8iSf7lUKyxjcMG1hVQi/WjQxopNoycUmL5jLPUl+HHJCRrSOILpo6PE3LBvNQJ6WNhd4VMq+HoMQ2bUs7E+IWoa14oxkEeUkkc9cW0eedSWCNKA7XHKys8sciBJUZlsKWABFE+ZAcQqqtA65dpGjV1Lxy/vkPwq/hgbKQwUstg7XWKTJfgimbYwqpLwyQh5IJUaRQ6lqkjKnYORdOvNEG9qm7OhdQkTRR5lS7DwClvG0gBZY8xwkhA1AEmiNxzjA5hGVVKF5ogVDrKTGi6yR4iMtBlsilNX0GPMuUCaJTOlSiRHhRZBRGmTUtghh8QO9ix74qyHFVkQZxl5o5YfGWMgHVIFD/EQXUxmiAy7HY7NhrtzLSfdySzgxyqxDHxNmQ0ySE2drB25DA4bzMUTDwmzMBjAkaFkDyMwemMbBd4wWBamA0kkHCeWgfRoLuyg6grVQNVfuaFWfTBYq8M8x2ZlbrL5yBl8NSRIxjtyLdUOjSOKAY374TZy5s0B+FQAFUAUAAPbr1s4Z/Z6+vtjPLZVnbTGrOx6KL29T6L7mhgtFKLImUKpJ9TxhyLLKgWSZNbH93l9y0hOwZ1G4jvhRu3yxNk8sVcrGFzE4BbYjwogPxM/wCIj1+EHocZZjNLAWfxPEmN6p99r2Ih/lrO56UOZtvgp1HkynkMJZ5GvMPs7ACo1I/dqRtqrY0NuBhjuf2A2YlEzgeH+FfpyRhTsHsB83IruKjDfAfxbdfbHZe7fYAjUbUAB/L/ALY309Oss4dbWssexezQijbjFxjFFrGWNzhbsMGDBgEGDBgwAGIJ8uGGJ8GADUe2+xAwO2OX95e6xBJC+uO8zQBsa/2v2EGB2wGikfPME8kB0gFlG+ne1I6qcbj2b3oizMYjzS+Mi7LJ8MsP150+xsYe7y9zrsgevHyxoGb7JaJxsVq/Mo3+vrjKWmnwdENWuTppy8vhqyn9tg81WazCAUCAdyQD6ahvxhBRHLQy8tNwYp2CPd9H+BvStj7Y0bId43iIZgRXEiFgQed1J/TG3Rd74s1++hjmBsBgxEyr0BegWI48wPrjmlp1lnXDV/5Zlm4XiOl1eNjwHXTt6jfce4OIjZA3sfne/wA8PZZowv8Ah868Y/4My+Il9R1HtumGTkJSC37DFP8A5svLoIvi1sqD7aMRso6Fq+mvzLRN19N/54XaPqGo+YBlYggNsw1DoRsR1xdZlIx+9y+egPXyK6/+oIdsJftWTFn9pkF9GyjUPbyvucGQ3piCxKKAGw9Dj0Q9P6/3/LDni5M1WZmYj8K5Ui/q8gwzDl4yfu8lnp76sBGL4ryI1DbqcAnJFE2XW7CgE8mhv+fOG8n2fLKCY4mYLy1Ug2veRqW698XTZOZOMtk8nt8U8glevUKxc/XSMJ5+SJj/AInNz5srvoUeFEK6AtdetqF+mHlkOa6EGghDaWLTyH/c5eyCfQy1Z+Sg/PDcuXfRpnZcvETYykFa3/8AyvvR92LN7DFfmO96xgrlwkQIAKQ6izc7PIfM35nFZFl58wa3RT87PzPP54uOm2RLXS4HO0O3RXgwIFTpHH1N/FI3Mh4+L3xYd3u57SsHm8xvZa2A5/ni67sdyAv4dzyfpjp3Y/d8RgWMdEdNI4p6rYn2B3dCAWMbRHGAKGPUQDjGWNTmbsMGDBgJDBgwYADBgwYADBgwYADGLLeMsGACuzvZKuOMaj233MV72xv+MXQHnAUpHz/213BKklRv8vbGn57sJ0JtTfrv/TH1Fmux1fpjX+0e5Kv+HAVdnzwuclSwJDVcONQ+XthrL95JlryqSf4WI/8ASSQDzjqPaf2Xg8Csa3nfsulHw74lqJopyXDKLLfaBMm4adem0hOG/wD2nT/8fM+ov/8ArGEn2eZgfgvGC9xczfwMOnPTC2x6H8kyYfaXmTssuZNngVv7A2cI5nvvmHskzn11SED/AKgBiwg+zzMGgVIHpvt8sW+S+y+QnzDC2xH8kjSTnpjsNC7bV5x+t74ay/Ycsx8xc+xO36VjqfZn2ZVyMbX2d3LROQMNJEubfLOW9h9wSa8uOg9jdx1SrGNvy/Z6INhhkDFUZuQnlOzVjGww3j3BhmYYMGDAAYMGDAAYMGDAAYMGDAAYMGDAAYMGDAAYMGDAAYMGDABiRiKSMeg/LBgwmUhdol/hH5DGKwr/AAj8hgwYg0JY4l/hH5DE6IPTBgwyGSDHuDBiyAwYMGAAwYMGAAwYMGAAwYMGAAwYMGAD/9k="/>
          <p:cNvSpPr>
            <a:spLocks noChangeAspect="1" noChangeArrowheads="1"/>
          </p:cNvSpPr>
          <p:nvPr/>
        </p:nvSpPr>
        <p:spPr bwMode="auto">
          <a:xfrm>
            <a:off x="63500" y="-1041400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467544" y="211150"/>
            <a:ext cx="8229600" cy="1489658"/>
          </a:xfr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4000" dirty="0" smtClean="0">
                <a:ea typeface="ＤＦ平成明朝体W7" pitchFamily="1" charset="-128"/>
              </a:rPr>
              <a:t>表を○、裏を</a:t>
            </a:r>
            <a:r>
              <a:rPr kumimoji="1" lang="en-US" altLang="ja-JP" sz="4000" dirty="0" smtClean="0">
                <a:ea typeface="ＤＦ平成明朝体W7" pitchFamily="1" charset="-128"/>
              </a:rPr>
              <a:t>×</a:t>
            </a:r>
            <a:r>
              <a:rPr kumimoji="1" lang="ja-JP" altLang="en-US" sz="4000" dirty="0" smtClean="0">
                <a:ea typeface="ＤＦ平成明朝体W7" pitchFamily="1" charset="-128"/>
              </a:rPr>
              <a:t>として、樹形図で表すと</a:t>
            </a:r>
            <a:r>
              <a:rPr kumimoji="1" lang="en-US" altLang="ja-JP" sz="4000" dirty="0" smtClean="0">
                <a:ea typeface="ＤＦ平成明朝体W7" pitchFamily="1" charset="-128"/>
              </a:rPr>
              <a:t>…</a:t>
            </a:r>
            <a:endParaRPr kumimoji="1" lang="ja-JP" altLang="en-US" sz="4000" dirty="0">
              <a:ea typeface="ＤＦ平成明朝体W7" pitchFamily="1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27316" y="1700808"/>
            <a:ext cx="511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rgbClr val="FF0000"/>
                </a:solidFill>
                <a:ea typeface="ＤＦ平成明朝体W7" pitchFamily="1" charset="-128"/>
              </a:rPr>
              <a:t>A</a:t>
            </a:r>
            <a:endParaRPr kumimoji="1" lang="ja-JP" altLang="en-US" sz="44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09935" y="1700808"/>
            <a:ext cx="4908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>
                <a:solidFill>
                  <a:srgbClr val="FF0000"/>
                </a:solidFill>
                <a:ea typeface="ＤＦ平成明朝体W7" pitchFamily="1" charset="-128"/>
              </a:rPr>
              <a:t>B</a:t>
            </a:r>
            <a:endParaRPr kumimoji="1" lang="ja-JP" altLang="en-US" sz="44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534341" y="2674522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ea typeface="ＤＦ平成明朝体W7" pitchFamily="1" charset="-128"/>
              </a:rPr>
              <a:t>○</a:t>
            </a:r>
            <a:endParaRPr lang="ja-JP" altLang="en-US" sz="4000" dirty="0"/>
          </a:p>
        </p:txBody>
      </p:sp>
      <p:sp>
        <p:nvSpPr>
          <p:cNvPr id="3" name="正方形/長方形 2"/>
          <p:cNvSpPr/>
          <p:nvPr/>
        </p:nvSpPr>
        <p:spPr>
          <a:xfrm>
            <a:off x="2534341" y="4275509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>
                <a:ea typeface="ＤＦ平成明朝体W7" pitchFamily="1" charset="-128"/>
              </a:rPr>
              <a:t>×</a:t>
            </a:r>
            <a:endParaRPr lang="ja-JP" altLang="en-US" sz="4000" dirty="0"/>
          </a:p>
        </p:txBody>
      </p:sp>
      <p:sp>
        <p:nvSpPr>
          <p:cNvPr id="8" name="フリーフォーム 7"/>
          <p:cNvSpPr/>
          <p:nvPr/>
        </p:nvSpPr>
        <p:spPr>
          <a:xfrm rot="10800000">
            <a:off x="3366124" y="2724208"/>
            <a:ext cx="1776898" cy="833120"/>
          </a:xfrm>
          <a:custGeom>
            <a:avLst/>
            <a:gdLst>
              <a:gd name="connsiteX0" fmla="*/ 0 w 1139483"/>
              <a:gd name="connsiteY0" fmla="*/ 0 h 872197"/>
              <a:gd name="connsiteX1" fmla="*/ 1139483 w 1139483"/>
              <a:gd name="connsiteY1" fmla="*/ 534572 h 872197"/>
              <a:gd name="connsiteX2" fmla="*/ 28135 w 1139483"/>
              <a:gd name="connsiteY2" fmla="*/ 872197 h 872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9483" h="872197">
                <a:moveTo>
                  <a:pt x="0" y="0"/>
                </a:moveTo>
                <a:lnTo>
                  <a:pt x="1139483" y="534572"/>
                </a:lnTo>
                <a:lnTo>
                  <a:pt x="28135" y="87219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0" name="フリーフォーム 9"/>
          <p:cNvSpPr/>
          <p:nvPr/>
        </p:nvSpPr>
        <p:spPr>
          <a:xfrm rot="10800000">
            <a:off x="3429073" y="4270394"/>
            <a:ext cx="1743754" cy="833120"/>
          </a:xfrm>
          <a:custGeom>
            <a:avLst/>
            <a:gdLst>
              <a:gd name="connsiteX0" fmla="*/ 0 w 1139483"/>
              <a:gd name="connsiteY0" fmla="*/ 0 h 872197"/>
              <a:gd name="connsiteX1" fmla="*/ 1139483 w 1139483"/>
              <a:gd name="connsiteY1" fmla="*/ 534572 h 872197"/>
              <a:gd name="connsiteX2" fmla="*/ 28135 w 1139483"/>
              <a:gd name="connsiteY2" fmla="*/ 872197 h 872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9483" h="872197">
                <a:moveTo>
                  <a:pt x="0" y="0"/>
                </a:moveTo>
                <a:lnTo>
                  <a:pt x="1139483" y="534572"/>
                </a:lnTo>
                <a:lnTo>
                  <a:pt x="28135" y="87219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206541" y="2322755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ea typeface="ＤＦ平成明朝体W7" pitchFamily="1" charset="-128"/>
              </a:rPr>
              <a:t>○</a:t>
            </a:r>
            <a:endParaRPr lang="ja-JP" altLang="en-US" sz="4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206541" y="3809264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ea typeface="ＤＦ平成明朝体W7" pitchFamily="1" charset="-128"/>
              </a:rPr>
              <a:t>○</a:t>
            </a:r>
            <a:endParaRPr lang="ja-JP" altLang="en-US" sz="4000" dirty="0"/>
          </a:p>
        </p:txBody>
      </p:sp>
      <p:sp>
        <p:nvSpPr>
          <p:cNvPr id="13" name="正方形/長方形 12"/>
          <p:cNvSpPr/>
          <p:nvPr/>
        </p:nvSpPr>
        <p:spPr>
          <a:xfrm>
            <a:off x="5206540" y="3097545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>
                <a:ea typeface="ＤＦ平成明朝体W7" pitchFamily="1" charset="-128"/>
              </a:rPr>
              <a:t>×</a:t>
            </a:r>
            <a:endParaRPr lang="ja-JP" altLang="en-US" sz="4000" dirty="0"/>
          </a:p>
        </p:txBody>
      </p:sp>
      <p:sp>
        <p:nvSpPr>
          <p:cNvPr id="14" name="正方形/長方形 13"/>
          <p:cNvSpPr/>
          <p:nvPr/>
        </p:nvSpPr>
        <p:spPr>
          <a:xfrm>
            <a:off x="5206541" y="4686954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>
                <a:ea typeface="ＤＦ平成明朝体W7" pitchFamily="1" charset="-128"/>
              </a:rPr>
              <a:t>×</a:t>
            </a:r>
            <a:endParaRPr lang="ja-JP" altLang="en-US" sz="4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71024" y="3470987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  <a:ea typeface="ＤＦ平成明朝体W7" pitchFamily="1" charset="-128"/>
              </a:rPr>
              <a:t>４通り</a:t>
            </a:r>
            <a:endParaRPr kumimoji="1" lang="ja-JP" altLang="en-US" sz="48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171212" y="5364374"/>
            <a:ext cx="4464496" cy="1232977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dirty="0" smtClean="0">
                <a:ea typeface="ＤＦ平成明朝体W7" pitchFamily="1" charset="-128"/>
              </a:rPr>
              <a:t>１枚が表で１枚が裏</a:t>
            </a:r>
            <a:endParaRPr lang="en-US" altLang="ja-JP" sz="3600" dirty="0" smtClean="0">
              <a:ea typeface="ＤＦ平成明朝体W7" pitchFamily="1" charset="-128"/>
            </a:endParaRPr>
          </a:p>
          <a:p>
            <a:pPr algn="l"/>
            <a:r>
              <a:rPr lang="ja-JP" altLang="en-US" sz="3600" dirty="0" smtClean="0">
                <a:ea typeface="ＤＦ平成明朝体W7" pitchFamily="1" charset="-128"/>
              </a:rPr>
              <a:t>になる場合は</a:t>
            </a:r>
            <a:r>
              <a:rPr lang="en-US" altLang="ja-JP" sz="3600" dirty="0" smtClean="0">
                <a:ea typeface="ＤＦ平成明朝体W7" pitchFamily="1" charset="-128"/>
              </a:rPr>
              <a:t>…</a:t>
            </a:r>
            <a:endParaRPr lang="ja-JP" altLang="en-US" sz="3600" dirty="0">
              <a:ea typeface="ＤＦ平成明朝体W7" pitchFamily="1" charset="-128"/>
            </a:endParaRPr>
          </a:p>
        </p:txBody>
      </p:sp>
      <p:sp>
        <p:nvSpPr>
          <p:cNvPr id="7" name="円/楕円 6"/>
          <p:cNvSpPr/>
          <p:nvPr/>
        </p:nvSpPr>
        <p:spPr>
          <a:xfrm rot="458565">
            <a:off x="2329645" y="2877571"/>
            <a:ext cx="3546247" cy="6989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 rot="21005598">
            <a:off x="2449611" y="4042073"/>
            <a:ext cx="3546247" cy="6989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73427" y="5854646"/>
            <a:ext cx="18774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  <a:ea typeface="ＤＦ平成明朝体W7" pitchFamily="1" charset="-128"/>
              </a:rPr>
              <a:t>２通り</a:t>
            </a:r>
            <a:endParaRPr kumimoji="1" lang="ja-JP" altLang="en-US" sz="44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6472627" y="5017425"/>
                <a:ext cx="1828118" cy="1538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4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ja-JP" altLang="en-US" sz="4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２</m:t>
                          </m:r>
                        </m:num>
                        <m:den>
                          <m:r>
                            <a:rPr lang="ja-JP" altLang="en-US" sz="4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４</m:t>
                          </m:r>
                        </m:den>
                      </m:f>
                      <m:r>
                        <a:rPr kumimoji="1" lang="ja-JP" altLang="en-US" sz="4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＝</m:t>
                      </m:r>
                      <m:f>
                        <m:fPr>
                          <m:ctrlPr>
                            <a:rPr kumimoji="1" lang="en-US" altLang="ja-JP" sz="4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4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１</m:t>
                          </m:r>
                        </m:num>
                        <m:den>
                          <m:r>
                            <a:rPr kumimoji="1" lang="ja-JP" altLang="en-US" sz="4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２</m:t>
                          </m:r>
                        </m:den>
                      </m:f>
                    </m:oMath>
                  </m:oMathPara>
                </a14:m>
                <a:endParaRPr kumimoji="1" lang="ja-JP" altLang="en-US" sz="4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2627" y="5017425"/>
                <a:ext cx="1828118" cy="153894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46963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768"/>
    </mc:Choice>
    <mc:Fallback>
      <p:transition spd="slow" advTm="407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7" grpId="0" animBg="1"/>
      <p:bldP spid="17" grpId="0" animBg="1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hQSERUUEhIWFBUVFxoYGRUYFhYYGxgYFxgaGhgYFxgYHCYhGBkjHRgbHy8iIykpLCwsGB4xNTAqNSYrLCkBCQoKDgwOGg8PGjAkHyQpLCwsKSwsLCwpLCwpLCksLCwpLCwsLCksLCksKSwsLCksKSwsLCksKSwsKSwpLCwsLP/AABEIAOIA3wMBIgACEQEDEQH/xAAcAAACAgMBAQAAAAAAAAAAAAAABAMFAgYHAQj/xABGEAACAgAFAQYDBQYDBgMJAAABAgMRAAQSITFBBQYTIlFhMnGBByNCkaEUM1KxwfAkYtEVQ1NygvEWkqIXNERUY2Rz4fL/xAAZAQADAQEBAAAAAAAAAAAAAAAAAQIDBAX/xAAmEQACAgEFAAICAgMAAAAAAAAAAQIRIQMSMUFRE2EEMnGhIkJS/9oADAMBAAIRAxEAPwDuODBgwAGDBgwAGDBgwAGDBgwAGDHl4pe1e+WVy5AkmBZjQVAZG+qoCQPc4BpXwXePMc77T+1NqIgy6pvSvO4AI6nwk89+23P0xr3aX2l5jUSc0I1qtKRKo43IabzX8xhbkaLRkzst4Lx88zfaENtWank07i8y4YH1+6WifnitzXfKJg3llbUbNzZk6j6tsA31GFuRXw/Z9MXgvHzVH35UOHHjIdOmxmM0NvSyp59OMO5H7SNIULm80mnp46ut2ek0YJFdDeHaJ+P7PojBjkHZn2nzlSRmI5L3+8i4+Rhaq/5q5xtfZ/2kBiBLlyBXmkiYTKDX8KjUB9MFoHpSN1wYrey+8UGYUGKVTZI0k6WscgofMD9MWIOGZVR7gwYMABgwYMABgwYMABgwYMABgwYMABgwYMABgwYgzmcSJGkkYKiC2Y9AMAE+Ne7xd9YcrqQ6pJguoRKrHn4dbAUgJ6nGod6/tEaQNHl/JCy14vmEj2N/DG2hemo/ljmeb7cLHRDuSauzpv1duXP+mIc0joho9yNx7w9/5pfM8vhIBRjicou//ElO7E1XlqrxpD95D8OXSgdvKNCb8+b4nxXSNZOs+K/JAql3/IfqcSeE53J0jjSpI2/5+SPlWIv06Ixr9TDMPJ/vZtF/gXY9durHEK5eMbrGzk9WAFm/Vzf5DD8cKjhas7gX06nck36++M4nU2BR9RzvxdXtiXI0WleWLxqaJCItepZvnxpGJpZ5TRDKPSk2GwsbttieOgN645re/UdMZxZYsdKKWY9ACSeuwUEnE7jTYKDxOLQ87eH6VX4hjxXku2jjbp1F3t1vnDwHQjcbEVuCNj9QRVYzEQ69feh7XhOSH8ZVnJxbloGXndTdEf8AKQ22MsvHICDBmNZB+Bt2FenDD9MWmgdK3/U+xGI5+zg3IHWvavQ84FqIT0iSPvVIhBzMe67iTckfKUedT87+eOg91/tDkA+I5pCQaZh4ijr4bCxIP8poivfHNBDIt6WLjgBxe3FauR9bGIDBoOqPVA530mir178Ej2oi+MWpmM9K+T6X7H7ehzSloX1aTRBBUj5gj9eOcWOPnPsfvSAwXMBo320zISGvbTR21j/K364632N33AA/a2jCtp8OdNWl72IdTvGwOx6fLGqkmck9FrKNxwY8GPcWYBgwYMABgwYMABgwYMABgwYgzmbSJC8jBVUWWJAAHzOACPtPtJIInlkICopY7gXQ4F8k8AepxxvvZ3wfMuWctFHpAEBa1X1eUDZn9t6rEXfDvUc3IHcBUiJ8JLJ2v949/iNbDpWNMnzBkJZ9kvjqzGyL9fljGU7wjt0tJRy+TzPZpprLMFj6sbBf0senoBhMLeyWifkx+foPYYZVCTZJGxoWKF1+ZNbn+mPLGw679B8x1xK8Ntt8maFIwBt032ofnjxs/Z8zKDt/CPph7saGbTJLBHJLIFoBIRLouiZHBVh0oCt7PpifKdt5p0do2y6eGy+IP2bKLSNfnZPDsoCKYi622HOArdWBTJ+Fpd3EjnUFWOMLRJs+csa0bcDc4t4+1J5IlYnJzRyTGERSwoiwPs0ZDRhSFK73qINGxthbNZkK0kbj9hnBGvwlLQSNGdaOApLZd/NYZNSHVwBePXKyM5myxlLMZMw8ExUxbhS/gpcYK6rOrkluOkMd7kMQdkCdmbxMrlmDFGh8R6DrszIpDeVuQNXTGWY7IMJ8SPOQMwsaYpn10dtqAPzxSw9kqS0jMViFjWCyF6PAF1XX298TmObyOI5Fy5JAenKsSDVu19RXOIdemitF/wBpdmieVpWzuVJdUJJkIYEIqtqAj5sbn2xhF2bNEytBPlWDllDaUlBZAX0ESgVagkbb8XisWIRyeFn4pEhmsxZhQ6MtjYqbAcC7KmwR74ym7DOWl8PQJCSGQl3KyfwSIRuQSaoUd6JwqSGm3gsuzu1pdtbvmo21ibLRwrca1YkhQABWWw3PFg4jlyyijHIJI3UMrFdJ6jS6k2rgggj8seQRLIGKBIMxGXZ4ImkXxEreRVkPxLuGQMeLrEeXlcDRAojqzrnKu5PXyBgov1sn0HOEyopc/wBGEsQ6c+m/9cQzQBgfKKv5/qfri7/bJJlTw8zPpYAlNcaqj1pZfEVFJVWGxuiBiLN+Y6tBQnZxpFCQbPpI2ZG+IEVzWJtourNazOX0/EDJHxVHUoB6H8S/riXsjtqTJk1UuXcFSG8yleN+te/xLizng2sf3X/fFdNktLExi7+JOA3uOmr34PB9caxn6YT0/DqndbvaqRh0Z5su7qDrk1Plidqa/ii4pgf610FWsWN8fM/ZXar5KQSwtcRsOhFqBwVYdV5tenIx1fub3lWNVC0Mq7N5majl3YWI2PHhkjynbnHRCXRwaul2joeDHitePcanKGDBgwAGDBgwAYu9Cz0xyP7Qe9njyNAhRoUIsjfW43q/4VP8sbf9oHeQ5eDTHpMklqoPIBHmYKOa99scVzz7BA1X1426n5nGepKlSOvQ0/8AZiOdzXiE2fIp/wDMR/MDj3xCsRNNtW9D0/P++MSK2pgpFou3zPTfjY/1xnmOlCunpv6f364zWDpq8mHiUOn0w7l8mleNmFCwr8MY8hloDk3Yj5thze2MMj2aNHjz/uqOlPhMpHoBuIx1O13Qx6VbNOZJSUgQgEgUT6Rop2Brb0A3OJbNaxkZm7OizMRnyKmKRBcmXR3+FeJYSTq1L+JDZ6j0xUdsSF5fFeaCd5PvGZBqAZibDAqAG67c++HoO1pTmE/YowoQ6gqUDS9Q3Uit2PPyw33oOXl0TQkI7EiXLdEZvN4kRA+BjyOhPG+GmZULRZ+HMMDmwqtoMReOOV3YlNMUrxhtIKaQLU2b4JGJ81UMsbqyCVU8OSNFKiWN4yniqGAIDrWtGAIYXW+KorJFpZGKNYIIPVb0m+h3O49cN57taWS0Z5WiLBlSaQTsh2vRI66l3sbVYq7wUh5IstCjhVnzLrETS6YjIEAIGuTzikB3IFn2wuuekiIDylorIoAst3yDzV8fPGS5YC62Prt0xPHD0vYjevY9f76YCqbJ48+GVop5ppIGOtURVuwKBp2ABAJ98SzZqSNFhXMiaONvEiYLpKBhvd+aOTkFdgDvvd4higF8n64lMR5HIxDLS7HVyUnhtLIrqqkszNE0hLEUCyg2qUeWIu/lix8RVkRo/AaNlYMlSMC1aZUOpwUAPmB3uxRrGuQoY2LLywYMd9RVhRUkncHb8sTJIQTe1mzfyHX12xG0vkvWyqUGIGhL2oaTQoal6j+oB6Yz7M7XzDSFsuqMlEiAm3miX4mVNI1ir6gmjput67s4jOawbYw+Y5RSQ8yqfMqOT0HmIAsi664dzGfjKLcvirerLTaxFLAb80TheU2Gw2PIog4naEpp4RYz5NJoTPlQWjJpkFXGfQ9a9D8rxRTw36enTbeuRiyiz0iTtJGmjNrXi5egUzSMdpI9J0szAgkDZ+RTbGXtHKxzR/tOWvRYDx7kwyfwsNiEJ4b2o74VbQU7wzVM3lq33IvzL6gdVv8AEBwetVibu72ycpLpP3mXlpWTamU76fY2fKejbdcTP7Giel4rs1lRWmrD2PcON9j11fofnjWLM5xO7d0e2+IHkRl0g5d+DLFXBB/3ibKevtjaRjhncHttn/w5/fRN4kBI2EgG6ni0kUH647P2R2gJoUk2tlGoD8LV5lPoQdqOOqErPM1YbXaHcGDBizEMQZufSpxMTjTPtE7Y8LKuACS48Na2otsCT+uAqKtnOO9HbPj5mSU0oUmNaN+VSRZPqd8apKSSWognYe30Pth7NsAoH0rCLnW5s7L8+T645b3Oz062qkZRfdqbBsc7+nSvXf8AXFpl2jikVc3rUsyho0ADRCQ14khYFUoMGq7IO9Yp8y1mjVewJ9v61ix7QMEnh+Jmh4iQJHRhcpaK2kTSk/FRC+VWHAwUU8KjNpTl5zH2lA0sZLRhpEKnbb7t9gCtCmUkUflg7Q7KzEgi0RBIHBEWkjRS/FqYHyepLeY4rIU2+8jEimMqqu8igDgNFpNWpHTbnbGWV7SzEUTQK/3UlX5uCBtY5bk/14wVfAW1yM5nNrAng5cBmO0k5Gx9h/CnovXk4rYYhq21Cze51G/UtQxLDkxWzdbNk3dUSTXOHEy2w2Ht9cCaQ6bMZACvF0OOfr7YhVLrDMl1XGMlAA+IC2AJOwHG/HQHphXRVESKf6fLErRj2PtZHXejiTtDJLEEqdJCdWrR5kHGnS9+awd1IBU7HAgG97fL++MJsaRLBDv+l4YePn/X+mI4Rv8A02OLPJQRuPNPHC2oLpchb1DUpQiybog7CjiGy6Kl4rwxl8lub329PliVoSrEm/Ta+PbDmXTbp1/pyf74xLdlJFB2nkWQrJE2mRWFODR23F/L15xa9l5/9qLssUb5jjMZRwAuaH8cf8GYFXqWtXOzA2Z2G76AUOOp5/0xr88TK4ZG0OnBPHPBrf3HpioytUzLUh2i8UwSRtRkTLwMCuoqJ1dgS0ZlA1EDexfAHFYz7NchjMrDLwvYCL5fF1fhIJtt68o5O5oYrM12rNm3D5n8P4DRs3y1VY/U7Xi5iypMZmCBytXVB9JYLeoglY7q2FkYTwaRyiDOQLReNmNVqSSJ42Butj5kfno17HbbFa4BWiedtv0r5YsXmQhgI1jKKPhcuraiQWBO+3Hr+eKxn9PmMCJYkkzRssgPmR9/kN9W/oabb3GO19ze3AzoVRVGb1u9NxNHQND/ADDevbrjik4HVfW72ujt9KvG1/Z5n7R4DuyfeR70RJD5gAempNvpjdOsnNqRtNHeBj3C3Z+bEsSSAEB1DUeRYuj74Zx0nlvBDmXoY4/9pHaevMRxhr0anZenQA+52OOq9qS0p+WOHd5cwXzkxNHSQgrfjf8AriNR1E6dCNsp8xyL6DUb/PCyx6V1DrfUk377+5xNnhRkIBO4UbemxHtvjFvhAuvf0xzrg7+zOHsGVkWR1WKNjayTSRwhgx2I1sGo9KU364nnzrR6DHaSeGIcxsjxytESoa2DLIrpRII5GE4svZ1E6m41GiQOigkE7dADi37T7AMcIlDE02iQEJSsVJQqyMbUkFbIBvA5D2PskjmMylMxmDMUEjpHED4qIApYKrhIQqhC2lfNVjFY+VVUB8ZGJr7uz4lGwpPl08cqGNYjjkYEMpIKkFWFjejYFc2CR7g/PEsW6hOQuqgRsupgzAEmyARYJ4sjElBCelXQAF/364ZVduMRQR1hhcprNF41BNa5GIUG6AbbazQvjfA2OhZl2Pt/dWcYGbSw1RJKCSGVwxBB53UhtuhGLZO7brazExG6RgnjK3qPuSX+oUjY3xjGfsyCLd9bsBtHWlRYqwl+IebGoJvv6jBYu6IosvkjYbLNERY0x5mUXRINLJEa9dzhhcvlK2Sff/7zL+m9Wl/yxWy5dkrUjAMCyk8MrAEENVEGzf1HTGCWvGrffg8UK55364TVhSNgSPKAj7uU8/8AxmX5G34V42x5LmIACRloHbSKZmlc3qNAeSr1JzfXnFMg36nequuv9aw7krGh2FoHG9A2VdyVbj+IHfodsRRaVD2YkuV9lWjvoXSt6d6XkAm8YRGyAMNtlIJCXjdouSV8N5kBHJDRgOo606LQveser2U6ksFKx3tK5iVT0PmVyoF++J4GpxeCvzo0qfTqaPJPtimkIJ2vpVkk7fzxdZtdQI4Hqf8AT+vvilfY8171eKiNkkLJF5x4crC/uZEkCkAf8RCo1ccEkehw7HPDqMsIzETg+X70ClPxBWicGr2phuCN9sIRt67jfnjfY/TDsIv8/X1+vqMNtInbbJVkJkuSRtIA3WOSVjqvzSVv6cE7++FM5lDo1xyRzoKt4nB0ljsJEPnjO9eYbeuLhOzNUWrXT0xWMjkLyCbsOdyF6gYoM2wY6jRIFA102sccbjbCjJBKytzbWL39qH5bfTnDfd7tAwZpJFFcNvuDpG4+qscQT7+x67/6fPCsQpkYcBq+l1/I426MJH0T3OzI8N4w7N4b2L6JIA6AHqADX0xsWOffZvnSWrUKaNTRqyUJXb5CsdBx0QdxPO147ZsoO3pqU44jDTTv5QAZzt6U3+hx2LvNJ5G3rY4452SLk3N/eSWf/MQcRrPBv+OsldLZ+rMf6nGeWkVTbQiYAVoLSLYPUGMhiRzXzxnopFujdn57c/PfDWSyRkYKukE2QXZUG3+ZjQPpdXjG8HYkXeU7X8QeLEFfRt43hMrAbeR5AjMxF1qIUnTRJvGeUlaMmgnmsEiJ13u9JqMa+dlYNx+ccGWSIqLTULQ6YSrsWBGmUrMNRD1pJsVR5w0sxIcecHYU65hr0kWrkyJol9LBBBUUOcZteGkXSqiqz3bOXNoY0d1e2VE8JbqvvPDG4But1+WKZRZpTqI329B039MbjNIFoSRRBa2jfKowWxvoJlYr60WPOMVljO4hg25AysZ68/vLxLnWEi1Fs1fJncb+h3w5PliyncixyAD0rgivfF6kkRseDBfX/Bx78n/jegOMk7UjUHQkC7VX7MBdcWRNtV4TkwSKfK5s6QkiyAEVqicEFgONCMoRSd9RLURuBibJdjKyqR5VLVq8SFwrbeVzE2lWNggMRfGHcx2gpWp5HMbfAioqAlSdYHmYuw9OBhIyQ71CqV8DRgB9IIPhs4BWRTQ5Gxw02Jrw8/2CAQTFmgOD/h2Wrujqc0qX+LYDfnGGY7JC7FJ9JGzBCy0f/qJqQKPW/cgYPhSQxoWUsD8AYJtsW16m1cr5BXr0xBNmBTDwlrqqxMo23op4W23tVYrkm2hn/Y5Z9By8wZS135FY2TQaRFDMb4Unja8YL2QSFYxSgbjU40AaQBUjFQIzW4ursc84TGbZj5EVipLAeDt5N6VUiHAI24oYnTPQlpLVYXJJUkgvGGUKVVok0hT0HvvveBrsm34PN2XINIETAkcBkD6KrWoLnWg5JVTvYrCPj63AVVqz5mii84oC/DNspO+9/QYajmyTWsmXVQaPjoodw4okspI1A+o3wxH200flDpmYl4EmVrw1PADMbrUaAsVeChqT7IitAHkHgDFZncvvYHvxXG21/LGw/wC3B/8ALQX0/wALVDf0l9vrj2TtiM7mCKtvhynPU7GaxuPT1xnlGib8NR0G7K6tJ3uwCOoJHH0GNk7P7wxMPDijVSBZhkHiOh/GVcx2yjnhgfUYkbtVK3ghDWavKk1058cC/ngk7TZ4xtEqjzKSPC0FOGj0ShkJsg0GB2xXInjorj2w+oSmWO9mEmqmGkFVKvp1BQDz8OJc/wB4cudfjrE7MvnSJAsl7MrK6ICGs73Qq98WSNbkeJIu/l+7zWm6BGjUwCxkCyDJuarquKvtLs5pYG0JE0segsY1Yyyq13zISzLtZKAlSDtWLUfTKU03g1dpgeFoE2FskC/w2dzXvhQnnkUSflsOB9MO5jKPFqWRCjAAlWFEAiwd+LGFWo2b26njoRjVEM6h9nU48aAabI178UGUG/oR+uOtDHFu4EwE0Gokebp08pAF+hx2hca6XBxfk/sjUu816D12P9nHIu76/foK/wB8y/U2K/XHX+8a+U447kZPDzMnTRODvfF/ywtZf4mn47yYXQX2ZgfmB/8ArGT5ZXNSDUpNFRyR1r39MMZvL6TMhG6zH8izDb2wsV4AO++5r59eMcx30XGX7PRUpHnjjcGNvFeEsWFFQC0ZVOvFG8eZXIRAllkcMxIp0ypRzwVcKgJBJPvhXsXKMnieDEHJQMQGRADYWwGjdW2rbTvzhtMlmaI/ZZDvflkg2O16f8L5TsOowcoVOxzwzZ+8nRkCnSNGlSRup0rqMZ08bMDe+JCQzGmm1KoOnlVII4umdCCbN312qsVWZZwiEZYsDETqIQhhd2dWWJ1AqOHsVtV4yzTuAp8FtPhA6rQWNiSpfLsbvjzbeovEV9otZLGUiydcx9FO6q6ndNm1hKu7N7Ag4M9XnqeVqohD4R0kA7FfGBMdH11A0dXTCWdEixh/C8vgq3xICw03qUnL6ttx8f1xF2nK4VtvKsYsrJHdKoYEk5cm7JI810SLrCt+jqx3O5PUgPiSNqAYaiGERQ/CiOX0njc7sDhGLtSyjtp1yCM+ZJzu2xAAhKG7FUemx6Ysx2Yy2EXfQDyAWLKCTuQTZN4XfIhosuVdfKsNqyyggoQXGyEGqrC310N8UZvEfOvhCtzSvnVZdNhgGSEWhBHlII2usUuZlJKgnUAqUTvf3a1uRfz4w9mezGN1LCNyfKs+y0QGYhLAFb/TEMnZDnzq8WkIgNiewVQK3ERBFgmx6YtNPozqiryD1NGCTWo2tyD8DdEGon0K3xi6l7TUL+8QlVtAwzLbMPhbxMsRJbA7tVXVirwtF3elBSQyxlRdOozG3lYc+DdjnjocRxd0JatXgII6LmRfyYxb3fOLtGcv5GJs5GG0pIus6x5RmAyroN7SwhDRFbEbGt6vEPd6KhQZ1i1AaV0uAxB+8RGag/AO2/ucSv3Vl8UvEVdiWqMLKh8yHcGRVU7HrR6Yr17OzGXeN3ilj1qRYbSHVVJ0ahqF/MH5YVropccl9DlAthXlkCncMdUmk7g70viXe5NVt0xPHlCh0mSdywIshndV30uoAA8T1JsHSMa/lu1vFkRY45FFs1LLHTAi9H3eVUC/Qhhz5cZf7R8y/czKBqJXxEqQVen/AN1AoXe4YVYoDDr+CLl9lxFlFVfNPPTHSWeGnGmwvhubGsijZXegdjePR2YNQJkzLshKyiSAGPw2U0WTRpkNkai1Xvimh7VII8OKRAFdigeKnHoyrlVDBbJ8yuK2oDGcWcLOoTLSHyMfDBicSKovTpTLDYA8MGFbVhceBl9svZckKEaZmc6VDBv2MkFQaAYCYal9gu4xU9qxOsLt488Tqu8SxaYShYqpjWTeIFCBpA2oWTgOYat+zJdJryeDliBz5kT9jUBqNXd1jXc+4ZkZg16GABN6afihtwdx9MWiIRa5F4Fryihe3ubrkn5YCTTDnf8AI/6Yy8cEjYne/S/rjNRdECr6Dehe25Pt+uKYze/s8BOZjIq7Jonpp3+Zx2lOMce+z3Lhs0tjVpBNjhSQas/IY7EuNdPg4vyf2NZ7fjtTji/acZXOSj+MavyP86x3PtiKwccY775fw545KoBiGPseMXNXENJ0xzMrrkJ2qfLK9j8TAW2wOxuMjFZlZFW3kiaRAt6EYgtewo7774fyubYQRupYtBId+gVyCvO16gedt8Q9pZbw5SovkFW23Ui7FdCGxwnq8i0vbUDnfISSDRWhxaijasH2a7/nWIYczlASf2GcHm1DAA/L26EYcaDVYaqJOxoE+h44PviWTKKr6dTEVfkjtjY/CCRqFir2HXEtoai/SM95YdIuLPLpTSGWaZb3JsoF0fP15x6e9mWYKEizqlVq0llF0edA8g29BV8jA0SEWjOW/haPQV9NwzBifVSRivK0a3v/AEOKTj4Ts+y2fvLEUAEOfTSukmOSUAjrqirw/nQ3vEec7yQSCjlczegISEADAbG0EdAkbWD6YXjmoKSQOo9fyOGddj3PUdR6HCdeDUfshzXeKORtTZfM3S3a2CUCiwpQ6fh3F1ucYf7chr9xmdieYUI9h8Fj88MVzz6YgmHpfzwJrwHF9Mik7xwUNUWZYWeYYxseaPh0K9avc4V/8QQCtMWY42JjhLEigSWMPWhtiaRa98KyRWDe/wD3xomvDNp+mcnb+XYUYZrsHUIYFby/5hFfrf0x43b2VBo5ef0AMcF83sdH9OuE3j/1xE8BNmhvZ+Xti0okvcPDtzK1+4zBAo34eV+W58Lf6noDhrLd5cugVGizTIXEnhuFp6BBB0INyDz69cVFhgASVBOkgACq5/XEUspYBWHHviqTId+l7B2/kEdCmWznlO9yHVWkqArKoKbE7g3sN8ODvllw4LHtE6CTbzzMQHXT5WBGk7+m984ocmSqkmq4B6jje+npjGcKxpDTenFgb/X5YnbFBTNgXvnldaM03aMug3bySAi1KtoZWFXd3XI9MYf+Ksr4iO8uemUavNK0niAMKtDHIApBAI3HW9sa8Uq751VV019dh03649igjK284UgkGIRu8hFWrIAQrrzfmBGDbHwHa7L1O28jQ/xvarEEEA6/NW1ELL19QQcQP2j2fKFVp8wjKz/eJlybRyGqQPIzPpNgHkg774r8v2d4rsIcyjERmRfijLKg86gEbOou1J6bE4hyebIuztwOKo8gVhunwKpLsjkUpfUBjRIolbNbHixRrpeG4I7cDaloEeh5/wBcZTuGKi7UAu1Udl/1NC8GT2XUd7tvY38sS+DQ6b9luWtpZNW1qumt+CQx9Buax1AY037OezTHlk1KAxAYnqb3BP0ONzx0wVI83WdyK7tCKwccr7/9m6o39QCR8xjruaSxjSu82QtTt64r6FBnOu5uZDnwmNCdPBJviQG423584r/qw1M5aBXKgPE3gSixyLMe1f8AMv8A04150MGZZOAza1I2pgen1/pjcRm1YidqEWcHhT0P3U3OsA+9SD21Y4Zxpnpac8WV+Rfezp3Isdf7rGGVllCohkcoCwAMa8FiPLKyalU+gPN4znheJykgp1JWtt6/EK6HkdDidMzIp1xyMTVGOUs8LqOQysfIeoZKI98Y9nZ1aF8xCEBbSr0RYSVbW2AFsAab2rocJvOtSReIYdRUqTHrUuLuOR1TXe4IKrQ4I3xM4JI1Qqg2JRcwNLst/ArIWu96PrzviCc6NbRvLESqmmULJbMAQGW9K1RDCr42qi1hilkwz8hKh5BmY5NKrplGtLA83huX1Kh+IKUFXjCOX+/fEESI1b/iAeRjvybABFkHjfe+NsZAII/3ioy6vI9hnU7xsgA3B3U/wmsaoyYycxRq/wAj+fzx5JmcVKZn3/7evvhiUld22sWLw6FdYJ5HGFjLttiES3fTHkhw6EzMn64jIH68Y8j+df64xnO/9RX93ikSeMa36/8AbGE8Qsc78Drf9/zxlLLZI2H+mPJmDUbJsVxwf7GGImgDMukLq3A9xXqT0xPkswIrUEW/lbxNHgAEbanILCQdK08YY7P7M8RGGXKzFhGxkOqMZer1pM7jSDZoAEk0DtibMdhyZVNa5tVLKWjkjkkVJlXaSNXoVMpHwtswOxBBxNhdCsmVjkhJUxaoJPv5oGZvuX+F2jYgyFW21IQPMAcLz9mPchhWV44mNysnhlaAssoYmMAnkjisTdpuMw8TNaFojcgWPXOC5FSIjIisKKkki6BO+HM1nTk8zHLIMy+YiCFS6ZeEvGRp88kbv4qFbXrfBO2GvoltrkQz3bRcvoEQJUMzJEqPIQNJYsCf4jekKDd1ivEJC710/lthr9v1jT4ccEQNqsaJY3NapSviOd99wONsexRF3VAQoPxGvhQDzNQ9B+tYOClkwihqPSAC05FHnTGp59iWse4XFt2blRJNHFR8xF6f4dumFIXBLSldIrRGCKqNR0P6fMnG5/Zn2UXkM5PPlC+wF38sKK3MnUltidT7DygSJQBQAAH0FYssRwJSgYkx1I8pu2YsMUPbGUsHGwYUzkNjDGmcP769jn4lHmU2p9xifue6zRPG0qGOdTqU6tcUkY8r1VE2eAbI3HGNw7zdlagfrjknaET5TMCWO1pw1joQdvb88ZasN3B1ac6wbrPEzKY5D/iMqNMm/wC8gB8kgJ3OgEb9VK+mFViNEliQSaPuOnUfnh/s/Otn41ny9Lm4NwqjaRDZaMj+EktQ4FsvpjFsukq+LDSJw8ZJDQv/AAMK3U76TtdVyKxwyR6OlNcMTky7AuARpaK3s0UAcBXjYEENbUfphV8sjJ5W4VlCyuzeMBbBArXQ1AGyR16Yf0NqQo7RuAVVkIujQbWGUhg1A6T6A7HEb+KDpaZXF6tTwprQkAHQ6aQt1wQa5xCydDTsr8r2zFNtNGsciVdLTrX8SHZwOjDn1xJ2hkGSKPXFHPG2tUzSudJDNrUGPlJVbULuqJFYi7WyJmRXdAQGkQOK1I4c7OwO71v5uQRiuXNGKM+I2oXyFNsPcLyR642VPg55X3wTdtdrPJDoYKUhYaWsKy6lYBF6FbXr1GE86iDzpmY5EZVIUuTNdC1dNPlIN80KG14vMoscv3mVnOXkrSSsjeFKL+Asb0NfRhim7UgmSYJm0IcsCzudRkFj/ecMukaQBt+eLWCXngQicg3yALO3A6k+n9MZZjrQIFXuK2PBHqDXIwzkc6iee2j0SFdSAGklW1LIR96gKkMh5U7b1jDtjM2FAnjlK6lqFCsSLq1IEBAI5YlSNvXFEsR8QmzudIsmjSi+TQ26D/viKUkEagRYBFgjY8HfkH164tOyJlSnjzPhyfeLLGYjJripSNC6GR7re60lQeLwu8ySPG07SaZmfVLepwuoqhHQ6aAIAqgarFXkmrR72VlI2Ya5QVDDVGiymV1sbx/dlCd+Cw43xbZfsRItRzDEk3UKMAaBNeKynTHtVqL64x7v5uR08HKIizUQ1sA0mlSaVq2BHC8k2LwtN2NKdM0jmIgKVVlrUSPNpjuyORZP5YzeXRccLGSbtTOZmRhl44HWgCECkAK24ZY/xAg/G22LXsjst5ElyOYZBIaeJ9YI/aEGwsVRdSUYeqjFTnO+L+GkSUxjXSGUEMEskK8nJVdRFYSmjmjVJ9Wq2K6VKAAijXJph8QJ32w6ZLdozizJjjdi2mYHzxZiFZ0lANEIWUlJF38p0gjg84w7UajHGt+Ci3ESReiWpNwD5Rd+XpZxN2j2+8srTCJFeRFV9aiTU6jSZLsaWba622wtCpos7Wdr1Vx7egHth8AsnsaAA6j8vT9MOrlaqAj7xxrmZifu4huE2Fg9T6kqOmPcoxTTKy6pGNZeIbl2uhKw50g/CDyRfAxlmHEKEMS8jG5GBPmcWQgPVVJ39Ws4i7NHhAuXM0iwRii+w/yqo2vbnqTjt3dPsoRxqKAoLx7KBjRPs97sMPvJVGtiCOpAK8frjrWVh0qBjqhGkebrzvBNgwYMaHKGMXW8ZYMAFJ2rkrB2xzTvZ2ECG29cdhmhsY1rtrsrUDtgNIyOD9ldrSZDMB0JAB/TqN+mOluBmF/bskFaQjTPAwGmcV5hpH4xR261Y3xrPenu3ya9ca93a7flyE2xARtjqBIBG6nbjesY6mn2jphPpm6SpGY/HisxfjQjzRAmgr1sd7puoHQg4j8YdSCLFGttvfqN/wBMS5TOftL+JC6QZwimUkiHMKTuKPlDHqDs3XffHqoskmlE/ZpwabKuSLJ48Fztua8pPyJxxOB6MNXplX2hGEWaVdVvpLBQaIBovpHWuuKzLPHQaWUxBwdPkdiQNwaXiztxjZJVdfKdit+oauorat+h9MQvXv67E+u2EpGzjeTW5ex0YNKjNARvqZaDLYAMqcIpJ21c0axK8krIiTFJokfyBGCxgyLQNyecL60K2+uLfMLIr+JAWEoB8ooiVLBMcisCGBo84rc48DSMqM8iSf7lUKyxjcMG1hVQi/WjQxopNoycUmL5jLPUl+HHJCRrSOILpo6PE3LBvNQJ6WNhd4VMq+HoMQ2bUs7E+IWoa14oxkEeUkkc9cW0eedSWCNKA7XHKys8sciBJUZlsKWABFE+ZAcQqqtA65dpGjV1Lxy/vkPwq/hgbKQwUstg7XWKTJfgimbYwqpLwyQh5IJUaRQ6lqkjKnYORdOvNEG9qm7OhdQkTRR5lS7DwClvG0gBZY8xwkhA1AEmiNxzjA5hGVVKF5ogVDrKTGi6yR4iMtBlsilNX0GPMuUCaJTOlSiRHhRZBRGmTUtghh8QO9ix74qyHFVkQZxl5o5YfGWMgHVIFD/EQXUxmiAy7HY7NhrtzLSfdySzgxyqxDHxNmQ0ySE2drB25DA4bzMUTDwmzMBjAkaFkDyMwemMbBd4wWBamA0kkHCeWgfRoLuyg6grVQNVfuaFWfTBYq8M8x2ZlbrL5yBl8NSRIxjtyLdUOjSOKAY374TZy5s0B+FQAFUAUAAPbr1s4Z/Z6+vtjPLZVnbTGrOx6KL29T6L7mhgtFKLImUKpJ9TxhyLLKgWSZNbH93l9y0hOwZ1G4jvhRu3yxNk8sVcrGFzE4BbYjwogPxM/wCIj1+EHocZZjNLAWfxPEmN6p99r2Ih/lrO56UOZtvgp1HkynkMJZ5GvMPs7ACo1I/dqRtqrY0NuBhjuf2A2YlEzgeH+FfpyRhTsHsB83IruKjDfAfxbdfbHZe7fYAjUbUAB/L/ALY309Oss4dbWssexezQijbjFxjFFrGWNzhbsMGDBgEGDBgwAGIJ8uGGJ8GADUe2+xAwO2OX95e6xBJC+uO8zQBsa/2v2EGB2wGikfPME8kB0gFlG+ne1I6qcbj2b3oizMYjzS+Mi7LJ8MsP150+xsYe7y9zrsgevHyxoGb7JaJxsVq/Mo3+vrjKWmnwdENWuTppy8vhqyn9tg81WazCAUCAdyQD6ahvxhBRHLQy8tNwYp2CPd9H+BvStj7Y0bId43iIZgRXEiFgQed1J/TG3Rd74s1++hjmBsBgxEyr0BegWI48wPrjmlp1lnXDV/5Zlm4XiOl1eNjwHXTt6jfce4OIjZA3sfne/wA8PZZowv8Ah868Y/4My+Il9R1HtumGTkJSC37DFP8A5svLoIvi1sqD7aMRso6Fq+mvzLRN19N/54XaPqGo+YBlYggNsw1DoRsR1xdZlIx+9y+egPXyK6/+oIdsJftWTFn9pkF9GyjUPbyvucGQ3piCxKKAGw9Dj0Q9P6/3/LDni5M1WZmYj8K5Ui/q8gwzDl4yfu8lnp76sBGL4ryI1DbqcAnJFE2XW7CgE8mhv+fOG8n2fLKCY4mYLy1Ug2veRqW698XTZOZOMtk8nt8U8glevUKxc/XSMJ5+SJj/AInNz5srvoUeFEK6AtdetqF+mHlkOa6EGghDaWLTyH/c5eyCfQy1Z+Sg/PDcuXfRpnZcvETYykFa3/8AyvvR92LN7DFfmO96xgrlwkQIAKQ6izc7PIfM35nFZFl58wa3RT87PzPP54uOm2RLXS4HO0O3RXgwIFTpHH1N/FI3Mh4+L3xYd3u57SsHm8xvZa2A5/ni67sdyAv4dzyfpjp3Y/d8RgWMdEdNI4p6rYn2B3dCAWMbRHGAKGPUQDjGWNTmbsMGDBgJDBgwYADBgwYADBgwYADGLLeMsGACuzvZKuOMaj233MV72xv+MXQHnAUpHz/213BKklRv8vbGn57sJ0JtTfrv/TH1Fmux1fpjX+0e5Kv+HAVdnzwuclSwJDVcONQ+XthrL95JlryqSf4WI/8ASSQDzjqPaf2Xg8Csa3nfsulHw74lqJopyXDKLLfaBMm4adem0hOG/wD2nT/8fM+ov/8ArGEn2eZgfgvGC9xczfwMOnPTC2x6H8kyYfaXmTssuZNngVv7A2cI5nvvmHskzn11SED/AKgBiwg+zzMGgVIHpvt8sW+S+y+QnzDC2xH8kjSTnpjsNC7bV5x+t74ay/Ycsx8xc+xO36VjqfZn2ZVyMbX2d3LROQMNJEubfLOW9h9wSa8uOg9jdx1SrGNvy/Z6INhhkDFUZuQnlOzVjGww3j3BhmYYMGDAAYMGDAAYMGDAAYMGDAAYMGDAAYMGDAAYMGDAAYMGDABiRiKSMeg/LBgwmUhdol/hH5DGKwr/AAj8hgwYg0JY4l/hH5DE6IPTBgwyGSDHuDBiyAwYMGAAwYMGAAwYMGAAwYMGAAwYMGAD/9k="/>
          <p:cNvSpPr>
            <a:spLocks noChangeAspect="1" noChangeArrowheads="1"/>
          </p:cNvSpPr>
          <p:nvPr/>
        </p:nvSpPr>
        <p:spPr bwMode="auto">
          <a:xfrm>
            <a:off x="63500" y="-1041400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467544" y="114271"/>
            <a:ext cx="8424936" cy="1963305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>
                <a:ea typeface="ＤＦ平成明朝体W7" pitchFamily="1" charset="-128"/>
              </a:rPr>
              <a:t>２枚を同時に投げるとき、</a:t>
            </a:r>
            <a:r>
              <a:rPr kumimoji="1" lang="en-US" altLang="ja-JP" dirty="0" smtClean="0">
                <a:ea typeface="ＤＦ平成明朝体W7" pitchFamily="1" charset="-128"/>
              </a:rPr>
              <a:t/>
            </a:r>
            <a:br>
              <a:rPr kumimoji="1" lang="en-US" altLang="ja-JP" dirty="0" smtClean="0">
                <a:ea typeface="ＤＦ平成明朝体W7" pitchFamily="1" charset="-128"/>
              </a:rPr>
            </a:br>
            <a:r>
              <a:rPr kumimoji="1" lang="ja-JP" altLang="en-US" dirty="0" smtClean="0">
                <a:ea typeface="ＤＦ平成明朝体W7" pitchFamily="1" charset="-128"/>
              </a:rPr>
              <a:t>２枚とも表になる確率を求めなさい。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08573"/>
            <a:ext cx="2557877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908573"/>
            <a:ext cx="2557877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082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48"/>
    </mc:Choice>
    <mc:Fallback>
      <p:transition spd="slow" advTm="674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hQSERUUEhIWFBUVFxoYGRUYFhYYGxgYFxgaGhgYFxgYHCYhGBkjHRgbHy8iIykpLCwsGB4xNTAqNSYrLCkBCQoKDgwOGg8PGjAkHyQpLCwsKSwsLCwpLCwpLCksLCwpLCwsLCksLCksKSwsLCksKSwsLCksKSwsKSwpLCwsLP/AABEIAOIA3wMBIgACEQEDEQH/xAAcAAACAgMBAQAAAAAAAAAAAAAABAMFAgYHAQj/xABGEAACAgAFAQYDBQYDBgMJAAABAgMRAAQSITFBBQYTIlFhMnGBByNCkaEUM1KxwfAkYtEVQ1NygvEWkqIXNERUY2Rz4fL/xAAZAQADAQEBAAAAAAAAAAAAAAAAAQIDBAX/xAAmEQACAgEFAAICAgMAAAAAAAAAAQIRIQMSMUFRE2EEMnGhIkJS/9oADAMBAAIRAxEAPwDuODBgwAGDBgwAGDBgwAGDBgwAGDHl4pe1e+WVy5AkmBZjQVAZG+qoCQPc4BpXwXePMc77T+1NqIgy6pvSvO4AI6nwk89+23P0xr3aX2l5jUSc0I1qtKRKo43IabzX8xhbkaLRkzst4Lx88zfaENtWank07i8y4YH1+6WifnitzXfKJg3llbUbNzZk6j6tsA31GFuRXw/Z9MXgvHzVH35UOHHjIdOmxmM0NvSyp59OMO5H7SNIULm80mnp46ut2ek0YJFdDeHaJ+P7PojBjkHZn2nzlSRmI5L3+8i4+Rhaq/5q5xtfZ/2kBiBLlyBXmkiYTKDX8KjUB9MFoHpSN1wYrey+8UGYUGKVTZI0k6WscgofMD9MWIOGZVR7gwYMABgwYMABgwYMABgwYMABgwYMABgwYMABgwYgzmcSJGkkYKiC2Y9AMAE+Ne7xd9YcrqQ6pJguoRKrHn4dbAUgJ6nGod6/tEaQNHl/JCy14vmEj2N/DG2hemo/ljmeb7cLHRDuSauzpv1duXP+mIc0joho9yNx7w9/5pfM8vhIBRjicou//ElO7E1XlqrxpD95D8OXSgdvKNCb8+b4nxXSNZOs+K/JAql3/IfqcSeE53J0jjSpI2/5+SPlWIv06Ixr9TDMPJ/vZtF/gXY9durHEK5eMbrGzk9WAFm/Vzf5DD8cKjhas7gX06nck36++M4nU2BR9RzvxdXtiXI0WleWLxqaJCItepZvnxpGJpZ5TRDKPSk2GwsbttieOgN645re/UdMZxZYsdKKWY9ACSeuwUEnE7jTYKDxOLQ87eH6VX4hjxXku2jjbp1F3t1vnDwHQjcbEVuCNj9QRVYzEQ69feh7XhOSH8ZVnJxbloGXndTdEf8AKQ22MsvHICDBmNZB+Bt2FenDD9MWmgdK3/U+xGI5+zg3IHWvavQ84FqIT0iSPvVIhBzMe67iTckfKUedT87+eOg91/tDkA+I5pCQaZh4ijr4bCxIP8poivfHNBDIt6WLjgBxe3FauR9bGIDBoOqPVA530mir178Ej2oi+MWpmM9K+T6X7H7ehzSloX1aTRBBUj5gj9eOcWOPnPsfvSAwXMBo320zISGvbTR21j/K364632N33AA/a2jCtp8OdNWl72IdTvGwOx6fLGqkmck9FrKNxwY8GPcWYBgwYMABgwYMABgwYMABgwYgzmbSJC8jBVUWWJAAHzOACPtPtJIInlkICopY7gXQ4F8k8AepxxvvZ3wfMuWctFHpAEBa1X1eUDZn9t6rEXfDvUc3IHcBUiJ8JLJ2v949/iNbDpWNMnzBkJZ9kvjqzGyL9fljGU7wjt0tJRy+TzPZpprLMFj6sbBf0senoBhMLeyWifkx+foPYYZVCTZJGxoWKF1+ZNbn+mPLGw679B8x1xK8Ntt8maFIwBt032ofnjxs/Z8zKDt/CPph7saGbTJLBHJLIFoBIRLouiZHBVh0oCt7PpifKdt5p0do2y6eGy+IP2bKLSNfnZPDsoCKYi622HOArdWBTJ+Fpd3EjnUFWOMLRJs+csa0bcDc4t4+1J5IlYnJzRyTGERSwoiwPs0ZDRhSFK73qINGxthbNZkK0kbj9hnBGvwlLQSNGdaOApLZd/NYZNSHVwBePXKyM5myxlLMZMw8ExUxbhS/gpcYK6rOrkluOkMd7kMQdkCdmbxMrlmDFGh8R6DrszIpDeVuQNXTGWY7IMJ8SPOQMwsaYpn10dtqAPzxSw9kqS0jMViFjWCyF6PAF1XX298TmObyOI5Fy5JAenKsSDVu19RXOIdemitF/wBpdmieVpWzuVJdUJJkIYEIqtqAj5sbn2xhF2bNEytBPlWDllDaUlBZAX0ESgVagkbb8XisWIRyeFn4pEhmsxZhQ6MtjYqbAcC7KmwR74ym7DOWl8PQJCSGQl3KyfwSIRuQSaoUd6JwqSGm3gsuzu1pdtbvmo21ibLRwrca1YkhQABWWw3PFg4jlyyijHIJI3UMrFdJ6jS6k2rgggj8seQRLIGKBIMxGXZ4ImkXxEreRVkPxLuGQMeLrEeXlcDRAojqzrnKu5PXyBgov1sn0HOEyopc/wBGEsQ6c+m/9cQzQBgfKKv5/qfri7/bJJlTw8zPpYAlNcaqj1pZfEVFJVWGxuiBiLN+Y6tBQnZxpFCQbPpI2ZG+IEVzWJtourNazOX0/EDJHxVHUoB6H8S/riXsjtqTJk1UuXcFSG8yleN+te/xLizng2sf3X/fFdNktLExi7+JOA3uOmr34PB9caxn6YT0/DqndbvaqRh0Z5su7qDrk1Plidqa/ii4pgf610FWsWN8fM/ZXar5KQSwtcRsOhFqBwVYdV5tenIx1fub3lWNVC0Mq7N5majl3YWI2PHhkjynbnHRCXRwaul2joeDHitePcanKGDBgwAGDBgwAYu9Cz0xyP7Qe9njyNAhRoUIsjfW43q/4VP8sbf9oHeQ5eDTHpMklqoPIBHmYKOa99scVzz7BA1X1426n5nGepKlSOvQ0/8AZiOdzXiE2fIp/wDMR/MDj3xCsRNNtW9D0/P++MSK2pgpFou3zPTfjY/1xnmOlCunpv6f364zWDpq8mHiUOn0w7l8mleNmFCwr8MY8hloDk3Yj5thze2MMj2aNHjz/uqOlPhMpHoBuIx1O13Qx6VbNOZJSUgQgEgUT6Rop2Brb0A3OJbNaxkZm7OizMRnyKmKRBcmXR3+FeJYSTq1L+JDZ6j0xUdsSF5fFeaCd5PvGZBqAZibDAqAG67c++HoO1pTmE/YowoQ6gqUDS9Q3Uit2PPyw33oOXl0TQkI7EiXLdEZvN4kRA+BjyOhPG+GmZULRZ+HMMDmwqtoMReOOV3YlNMUrxhtIKaQLU2b4JGJ81UMsbqyCVU8OSNFKiWN4yniqGAIDrWtGAIYXW+KorJFpZGKNYIIPVb0m+h3O49cN57taWS0Z5WiLBlSaQTsh2vRI66l3sbVYq7wUh5IstCjhVnzLrETS6YjIEAIGuTzikB3IFn2wuuekiIDylorIoAst3yDzV8fPGS5YC62Prt0xPHD0vYjevY9f76YCqbJ48+GVop5ppIGOtURVuwKBp2ABAJ98SzZqSNFhXMiaONvEiYLpKBhvd+aOTkFdgDvvd4higF8n64lMR5HIxDLS7HVyUnhtLIrqqkszNE0hLEUCyg2qUeWIu/lix8RVkRo/AaNlYMlSMC1aZUOpwUAPmB3uxRrGuQoY2LLywYMd9RVhRUkncHb8sTJIQTe1mzfyHX12xG0vkvWyqUGIGhL2oaTQoal6j+oB6Yz7M7XzDSFsuqMlEiAm3miX4mVNI1ir6gmjput67s4jOawbYw+Y5RSQ8yqfMqOT0HmIAsi664dzGfjKLcvirerLTaxFLAb80TheU2Gw2PIog4naEpp4RYz5NJoTPlQWjJpkFXGfQ9a9D8rxRTw36enTbeuRiyiz0iTtJGmjNrXi5egUzSMdpI9J0szAgkDZ+RTbGXtHKxzR/tOWvRYDx7kwyfwsNiEJ4b2o74VbQU7wzVM3lq33IvzL6gdVv8AEBwetVibu72ycpLpP3mXlpWTamU76fY2fKejbdcTP7Giel4rs1lRWmrD2PcON9j11fofnjWLM5xO7d0e2+IHkRl0g5d+DLFXBB/3ibKevtjaRjhncHttn/w5/fRN4kBI2EgG6ni0kUH647P2R2gJoUk2tlGoD8LV5lPoQdqOOqErPM1YbXaHcGDBizEMQZufSpxMTjTPtE7Y8LKuACS48Na2otsCT+uAqKtnOO9HbPj5mSU0oUmNaN+VSRZPqd8apKSSWognYe30Pth7NsAoH0rCLnW5s7L8+T645b3Oz062qkZRfdqbBsc7+nSvXf8AXFpl2jikVc3rUsyho0ADRCQ14khYFUoMGq7IO9Yp8y1mjVewJ9v61ix7QMEnh+Jmh4iQJHRhcpaK2kTSk/FRC+VWHAwUU8KjNpTl5zH2lA0sZLRhpEKnbb7t9gCtCmUkUflg7Q7KzEgi0RBIHBEWkjRS/FqYHyepLeY4rIU2+8jEimMqqu8igDgNFpNWpHTbnbGWV7SzEUTQK/3UlX5uCBtY5bk/14wVfAW1yM5nNrAng5cBmO0k5Gx9h/CnovXk4rYYhq21Cze51G/UtQxLDkxWzdbNk3dUSTXOHEy2w2Ht9cCaQ6bMZACvF0OOfr7YhVLrDMl1XGMlAA+IC2AJOwHG/HQHphXRVESKf6fLErRj2PtZHXejiTtDJLEEqdJCdWrR5kHGnS9+awd1IBU7HAgG97fL++MJsaRLBDv+l4YePn/X+mI4Rv8A02OLPJQRuPNPHC2oLpchb1DUpQiybog7CjiGy6Kl4rwxl8lub329PliVoSrEm/Ta+PbDmXTbp1/pyf74xLdlJFB2nkWQrJE2mRWFODR23F/L15xa9l5/9qLssUb5jjMZRwAuaH8cf8GYFXqWtXOzA2Z2G76AUOOp5/0xr88TK4ZG0OnBPHPBrf3HpioytUzLUh2i8UwSRtRkTLwMCuoqJ1dgS0ZlA1EDexfAHFYz7NchjMrDLwvYCL5fF1fhIJtt68o5O5oYrM12rNm3D5n8P4DRs3y1VY/U7Xi5iypMZmCBytXVB9JYLeoglY7q2FkYTwaRyiDOQLReNmNVqSSJ42Butj5kfno17HbbFa4BWiedtv0r5YsXmQhgI1jKKPhcuraiQWBO+3Hr+eKxn9PmMCJYkkzRssgPmR9/kN9W/oabb3GO19ze3AzoVRVGb1u9NxNHQND/ADDevbrjik4HVfW72ujt9KvG1/Z5n7R4DuyfeR70RJD5gAempNvpjdOsnNqRtNHeBj3C3Z+bEsSSAEB1DUeRYuj74Zx0nlvBDmXoY4/9pHaevMRxhr0anZenQA+52OOq9qS0p+WOHd5cwXzkxNHSQgrfjf8AriNR1E6dCNsp8xyL6DUb/PCyx6V1DrfUk377+5xNnhRkIBO4UbemxHtvjFvhAuvf0xzrg7+zOHsGVkWR1WKNjayTSRwhgx2I1sGo9KU364nnzrR6DHaSeGIcxsjxytESoa2DLIrpRII5GE4svZ1E6m41GiQOigkE7dADi37T7AMcIlDE02iQEJSsVJQqyMbUkFbIBvA5D2PskjmMylMxmDMUEjpHED4qIApYKrhIQqhC2lfNVjFY+VVUB8ZGJr7uz4lGwpPl08cqGNYjjkYEMpIKkFWFjejYFc2CR7g/PEsW6hOQuqgRsupgzAEmyARYJ4sjElBCelXQAF/364ZVduMRQR1hhcprNF41BNa5GIUG6AbbazQvjfA2OhZl2Pt/dWcYGbSw1RJKCSGVwxBB53UhtuhGLZO7brazExG6RgnjK3qPuSX+oUjY3xjGfsyCLd9bsBtHWlRYqwl+IebGoJvv6jBYu6IosvkjYbLNERY0x5mUXRINLJEa9dzhhcvlK2Sff/7zL+m9Wl/yxWy5dkrUjAMCyk8MrAEENVEGzf1HTGCWvGrffg8UK55364TVhSNgSPKAj7uU8/8AxmX5G34V42x5LmIACRloHbSKZmlc3qNAeSr1JzfXnFMg36nequuv9aw7krGh2FoHG9A2VdyVbj+IHfodsRRaVD2YkuV9lWjvoXSt6d6XkAm8YRGyAMNtlIJCXjdouSV8N5kBHJDRgOo606LQveser2U6ksFKx3tK5iVT0PmVyoF++J4GpxeCvzo0qfTqaPJPtimkIJ2vpVkk7fzxdZtdQI4Hqf8AT+vvilfY8171eKiNkkLJF5x4crC/uZEkCkAf8RCo1ccEkehw7HPDqMsIzETg+X70ClPxBWicGr2phuCN9sIRt67jfnjfY/TDsIv8/X1+vqMNtInbbJVkJkuSRtIA3WOSVjqvzSVv6cE7++FM5lDo1xyRzoKt4nB0ljsJEPnjO9eYbeuLhOzNUWrXT0xWMjkLyCbsOdyF6gYoM2wY6jRIFA102sccbjbCjJBKytzbWL39qH5bfTnDfd7tAwZpJFFcNvuDpG4+qscQT7+x67/6fPCsQpkYcBq+l1/I426MJH0T3OzI8N4w7N4b2L6JIA6AHqADX0xsWOffZvnSWrUKaNTRqyUJXb5CsdBx0QdxPO147ZsoO3pqU44jDTTv5QAZzt6U3+hx2LvNJ5G3rY4452SLk3N/eSWf/MQcRrPBv+OsldLZ+rMf6nGeWkVTbQiYAVoLSLYPUGMhiRzXzxnopFujdn57c/PfDWSyRkYKukE2QXZUG3+ZjQPpdXjG8HYkXeU7X8QeLEFfRt43hMrAbeR5AjMxF1qIUnTRJvGeUlaMmgnmsEiJ13u9JqMa+dlYNx+ccGWSIqLTULQ6YSrsWBGmUrMNRD1pJsVR5w0sxIcecHYU65hr0kWrkyJol9LBBBUUOcZteGkXSqiqz3bOXNoY0d1e2VE8JbqvvPDG4But1+WKZRZpTqI329B039MbjNIFoSRRBa2jfKowWxvoJlYr60WPOMVljO4hg25AysZ68/vLxLnWEi1Fs1fJncb+h3w5PliyncixyAD0rgivfF6kkRseDBfX/Bx78n/jegOMk7UjUHQkC7VX7MBdcWRNtV4TkwSKfK5s6QkiyAEVqicEFgONCMoRSd9RLURuBibJdjKyqR5VLVq8SFwrbeVzE2lWNggMRfGHcx2gpWp5HMbfAioqAlSdYHmYuw9OBhIyQ71CqV8DRgB9IIPhs4BWRTQ5Gxw02Jrw8/2CAQTFmgOD/h2Wrujqc0qX+LYDfnGGY7JC7FJ9JGzBCy0f/qJqQKPW/cgYPhSQxoWUsD8AYJtsW16m1cr5BXr0xBNmBTDwlrqqxMo23op4W23tVYrkm2hn/Y5Z9By8wZS135FY2TQaRFDMb4Unja8YL2QSFYxSgbjU40AaQBUjFQIzW4ursc84TGbZj5EVipLAeDt5N6VUiHAI24oYnTPQlpLVYXJJUkgvGGUKVVok0hT0HvvveBrsm34PN2XINIETAkcBkD6KrWoLnWg5JVTvYrCPj63AVVqz5mii84oC/DNspO+9/QYajmyTWsmXVQaPjoodw4okspI1A+o3wxH200flDpmYl4EmVrw1PADMbrUaAsVeChqT7IitAHkHgDFZncvvYHvxXG21/LGw/wC3B/8ALQX0/wALVDf0l9vrj2TtiM7mCKtvhynPU7GaxuPT1xnlGib8NR0G7K6tJ3uwCOoJHH0GNk7P7wxMPDijVSBZhkHiOh/GVcx2yjnhgfUYkbtVK3ghDWavKk1058cC/ngk7TZ4xtEqjzKSPC0FOGj0ShkJsg0GB2xXInjorj2w+oSmWO9mEmqmGkFVKvp1BQDz8OJc/wB4cudfjrE7MvnSJAsl7MrK6ICGs73Qq98WSNbkeJIu/l+7zWm6BGjUwCxkCyDJuarquKvtLs5pYG0JE0segsY1Yyyq13zISzLtZKAlSDtWLUfTKU03g1dpgeFoE2FskC/w2dzXvhQnnkUSflsOB9MO5jKPFqWRCjAAlWFEAiwd+LGFWo2b26njoRjVEM6h9nU48aAabI178UGUG/oR+uOtDHFu4EwE0Gokebp08pAF+hx2hca6XBxfk/sjUu816D12P9nHIu76/foK/wB8y/U2K/XHX+8a+U447kZPDzMnTRODvfF/ywtZf4mn47yYXQX2ZgfmB/8ArGT5ZXNSDUpNFRyR1r39MMZvL6TMhG6zH8izDb2wsV4AO++5r59eMcx30XGX7PRUpHnjjcGNvFeEsWFFQC0ZVOvFG8eZXIRAllkcMxIp0ypRzwVcKgJBJPvhXsXKMnieDEHJQMQGRADYWwGjdW2rbTvzhtMlmaI/ZZDvflkg2O16f8L5TsOowcoVOxzwzZ+8nRkCnSNGlSRup0rqMZ08bMDe+JCQzGmm1KoOnlVII4umdCCbN312qsVWZZwiEZYsDETqIQhhd2dWWJ1AqOHsVtV4yzTuAp8FtPhA6rQWNiSpfLsbvjzbeovEV9otZLGUiydcx9FO6q6ndNm1hKu7N7Ag4M9XnqeVqohD4R0kA7FfGBMdH11A0dXTCWdEixh/C8vgq3xICw03qUnL6ttx8f1xF2nK4VtvKsYsrJHdKoYEk5cm7JI810SLrCt+jqx3O5PUgPiSNqAYaiGERQ/CiOX0njc7sDhGLtSyjtp1yCM+ZJzu2xAAhKG7FUemx6Ysx2Yy2EXfQDyAWLKCTuQTZN4XfIhosuVdfKsNqyyggoQXGyEGqrC310N8UZvEfOvhCtzSvnVZdNhgGSEWhBHlII2usUuZlJKgnUAqUTvf3a1uRfz4w9mezGN1LCNyfKs+y0QGYhLAFb/TEMnZDnzq8WkIgNiewVQK3ERBFgmx6YtNPozqiryD1NGCTWo2tyD8DdEGon0K3xi6l7TUL+8QlVtAwzLbMPhbxMsRJbA7tVXVirwtF3elBSQyxlRdOozG3lYc+DdjnjocRxd0JatXgII6LmRfyYxb3fOLtGcv5GJs5GG0pIus6x5RmAyroN7SwhDRFbEbGt6vEPd6KhQZ1i1AaV0uAxB+8RGag/AO2/ucSv3Vl8UvEVdiWqMLKh8yHcGRVU7HrR6Yr17OzGXeN3ilj1qRYbSHVVJ0ahqF/MH5YVropccl9DlAthXlkCncMdUmk7g70viXe5NVt0xPHlCh0mSdywIshndV30uoAA8T1JsHSMa/lu1vFkRY45FFs1LLHTAi9H3eVUC/Qhhz5cZf7R8y/czKBqJXxEqQVen/AN1AoXe4YVYoDDr+CLl9lxFlFVfNPPTHSWeGnGmwvhubGsijZXegdjePR2YNQJkzLshKyiSAGPw2U0WTRpkNkai1Xvimh7VII8OKRAFdigeKnHoyrlVDBbJ8yuK2oDGcWcLOoTLSHyMfDBicSKovTpTLDYA8MGFbVhceBl9svZckKEaZmc6VDBv2MkFQaAYCYal9gu4xU9qxOsLt488Tqu8SxaYShYqpjWTeIFCBpA2oWTgOYat+zJdJryeDliBz5kT9jUBqNXd1jXc+4ZkZg16GABN6afihtwdx9MWiIRa5F4Fryihe3ubrkn5YCTTDnf8AI/6Yy8cEjYne/S/rjNRdECr6Dehe25Pt+uKYze/s8BOZjIq7Jonpp3+Zx2lOMce+z3Lhs0tjVpBNjhSQas/IY7EuNdPg4vyf2NZ7fjtTji/acZXOSj+MavyP86x3PtiKwccY775fw545KoBiGPseMXNXENJ0xzMrrkJ2qfLK9j8TAW2wOxuMjFZlZFW3kiaRAt6EYgtewo7774fyubYQRupYtBId+gVyCvO16gedt8Q9pZbw5SovkFW23Ui7FdCGxwnq8i0vbUDnfISSDRWhxaijasH2a7/nWIYczlASf2GcHm1DAA/L26EYcaDVYaqJOxoE+h44PviWTKKr6dTEVfkjtjY/CCRqFir2HXEtoai/SM95YdIuLPLpTSGWaZb3JsoF0fP15x6e9mWYKEizqlVq0llF0edA8g29BV8jA0SEWjOW/haPQV9NwzBifVSRivK0a3v/AEOKTj4Ts+y2fvLEUAEOfTSukmOSUAjrqirw/nQ3vEec7yQSCjlczegISEADAbG0EdAkbWD6YXjmoKSQOo9fyOGddj3PUdR6HCdeDUfshzXeKORtTZfM3S3a2CUCiwpQ6fh3F1ucYf7chr9xmdieYUI9h8Fj88MVzz6YgmHpfzwJrwHF9Mik7xwUNUWZYWeYYxseaPh0K9avc4V/8QQCtMWY42JjhLEigSWMPWhtiaRa98KyRWDe/wD3xomvDNp+mcnb+XYUYZrsHUIYFby/5hFfrf0x43b2VBo5ef0AMcF83sdH9OuE3j/1xE8BNmhvZ+Xti0okvcPDtzK1+4zBAo34eV+W58Lf6noDhrLd5cugVGizTIXEnhuFp6BBB0INyDz69cVFhgASVBOkgACq5/XEUspYBWHHviqTId+l7B2/kEdCmWznlO9yHVWkqArKoKbE7g3sN8ODvllw4LHtE6CTbzzMQHXT5WBGk7+m984ocmSqkmq4B6jje+npjGcKxpDTenFgb/X5YnbFBTNgXvnldaM03aMug3bySAi1KtoZWFXd3XI9MYf+Ksr4iO8uemUavNK0niAMKtDHIApBAI3HW9sa8Uq751VV019dh03649igjK284UgkGIRu8hFWrIAQrrzfmBGDbHwHa7L1O28jQ/xvarEEEA6/NW1ELL19QQcQP2j2fKFVp8wjKz/eJlybRyGqQPIzPpNgHkg774r8v2d4rsIcyjERmRfijLKg86gEbOou1J6bE4hyebIuztwOKo8gVhunwKpLsjkUpfUBjRIolbNbHixRrpeG4I7cDaloEeh5/wBcZTuGKi7UAu1Udl/1NC8GT2XUd7tvY38sS+DQ6b9luWtpZNW1qumt+CQx9Buax1AY037OezTHlk1KAxAYnqb3BP0ONzx0wVI83WdyK7tCKwccr7/9m6o39QCR8xjruaSxjSu82QtTt64r6FBnOu5uZDnwmNCdPBJviQG423584r/qw1M5aBXKgPE3gSixyLMe1f8AMv8A04150MGZZOAza1I2pgen1/pjcRm1YidqEWcHhT0P3U3OsA+9SD21Y4Zxpnpac8WV+Rfezp3Isdf7rGGVllCohkcoCwAMa8FiPLKyalU+gPN4znheJykgp1JWtt6/EK6HkdDidMzIp1xyMTVGOUs8LqOQysfIeoZKI98Y9nZ1aF8xCEBbSr0RYSVbW2AFsAab2rocJvOtSReIYdRUqTHrUuLuOR1TXe4IKrQ4I3xM4JI1Qqg2JRcwNLst/ArIWu96PrzviCc6NbRvLESqmmULJbMAQGW9K1RDCr42qi1hilkwz8hKh5BmY5NKrplGtLA83huX1Kh+IKUFXjCOX+/fEESI1b/iAeRjvybABFkHjfe+NsZAII/3ioy6vI9hnU7xsgA3B3U/wmsaoyYycxRq/wAj+fzx5JmcVKZn3/7evvhiUld22sWLw6FdYJ5HGFjLttiES3fTHkhw6EzMn64jIH68Y8j+df64xnO/9RX93ikSeMa36/8AbGE8Qsc78Drf9/zxlLLZI2H+mPJmDUbJsVxwf7GGImgDMukLq3A9xXqT0xPkswIrUEW/lbxNHgAEbanILCQdK08YY7P7M8RGGXKzFhGxkOqMZer1pM7jSDZoAEk0DtibMdhyZVNa5tVLKWjkjkkVJlXaSNXoVMpHwtswOxBBxNhdCsmVjkhJUxaoJPv5oGZvuX+F2jYgyFW21IQPMAcLz9mPchhWV44mNysnhlaAssoYmMAnkjisTdpuMw8TNaFojcgWPXOC5FSIjIisKKkki6BO+HM1nTk8zHLIMy+YiCFS6ZeEvGRp88kbv4qFbXrfBO2GvoltrkQz3bRcvoEQJUMzJEqPIQNJYsCf4jekKDd1ivEJC710/lthr9v1jT4ccEQNqsaJY3NapSviOd99wONsexRF3VAQoPxGvhQDzNQ9B+tYOClkwihqPSAC05FHnTGp59iWse4XFt2blRJNHFR8xF6f4dumFIXBLSldIrRGCKqNR0P6fMnG5/Zn2UXkM5PPlC+wF38sKK3MnUltidT7DygSJQBQAAH0FYssRwJSgYkx1I8pu2YsMUPbGUsHGwYUzkNjDGmcP769jn4lHmU2p9xifue6zRPG0qGOdTqU6tcUkY8r1VE2eAbI3HGNw7zdlagfrjknaET5TMCWO1pw1joQdvb88ZasN3B1ac6wbrPEzKY5D/iMqNMm/wC8gB8kgJ3OgEb9VK+mFViNEliQSaPuOnUfnh/s/Otn41ny9Lm4NwqjaRDZaMj+EktQ4FsvpjFsukq+LDSJw8ZJDQv/AAMK3U76TtdVyKxwyR6OlNcMTky7AuARpaK3s0UAcBXjYEENbUfphV8sjJ5W4VlCyuzeMBbBArXQ1AGyR16Yf0NqQo7RuAVVkIujQbWGUhg1A6T6A7HEb+KDpaZXF6tTwprQkAHQ6aQt1wQa5xCydDTsr8r2zFNtNGsciVdLTrX8SHZwOjDn1xJ2hkGSKPXFHPG2tUzSudJDNrUGPlJVbULuqJFYi7WyJmRXdAQGkQOK1I4c7OwO71v5uQRiuXNGKM+I2oXyFNsPcLyR642VPg55X3wTdtdrPJDoYKUhYaWsKy6lYBF6FbXr1GE86iDzpmY5EZVIUuTNdC1dNPlIN80KG14vMoscv3mVnOXkrSSsjeFKL+Asb0NfRhim7UgmSYJm0IcsCzudRkFj/ecMukaQBt+eLWCXngQicg3yALO3A6k+n9MZZjrQIFXuK2PBHqDXIwzkc6iee2j0SFdSAGklW1LIR96gKkMh5U7b1jDtjM2FAnjlK6lqFCsSLq1IEBAI5YlSNvXFEsR8QmzudIsmjSi+TQ26D/viKUkEagRYBFgjY8HfkH164tOyJlSnjzPhyfeLLGYjJripSNC6GR7re60lQeLwu8ySPG07SaZmfVLepwuoqhHQ6aAIAqgarFXkmrR72VlI2Ya5QVDDVGiymV1sbx/dlCd+Cw43xbZfsRItRzDEk3UKMAaBNeKynTHtVqL64x7v5uR08HKIizUQ1sA0mlSaVq2BHC8k2LwtN2NKdM0jmIgKVVlrUSPNpjuyORZP5YzeXRccLGSbtTOZmRhl44HWgCECkAK24ZY/xAg/G22LXsjst5ElyOYZBIaeJ9YI/aEGwsVRdSUYeqjFTnO+L+GkSUxjXSGUEMEskK8nJVdRFYSmjmjVJ9Wq2K6VKAAijXJph8QJ32w6ZLdozizJjjdi2mYHzxZiFZ0lANEIWUlJF38p0gjg84w7UajHGt+Ci3ESReiWpNwD5Rd+XpZxN2j2+8srTCJFeRFV9aiTU6jSZLsaWba622wtCpos7Wdr1Vx7egHth8AsnsaAA6j8vT9MOrlaqAj7xxrmZifu4huE2Fg9T6kqOmPcoxTTKy6pGNZeIbl2uhKw50g/CDyRfAxlmHEKEMS8jG5GBPmcWQgPVVJ39Ws4i7NHhAuXM0iwRii+w/yqo2vbnqTjt3dPsoRxqKAoLx7KBjRPs97sMPvJVGtiCOpAK8frjrWVh0qBjqhGkebrzvBNgwYMaHKGMXW8ZYMAFJ2rkrB2xzTvZ2ECG29cdhmhsY1rtrsrUDtgNIyOD9ldrSZDMB0JAB/TqN+mOluBmF/bskFaQjTPAwGmcV5hpH4xR261Y3xrPenu3ya9ca93a7flyE2xARtjqBIBG6nbjesY6mn2jphPpm6SpGY/HisxfjQjzRAmgr1sd7puoHQg4j8YdSCLFGttvfqN/wBMS5TOftL+JC6QZwimUkiHMKTuKPlDHqDs3XffHqoskmlE/ZpwabKuSLJ48Fztua8pPyJxxOB6MNXplX2hGEWaVdVvpLBQaIBovpHWuuKzLPHQaWUxBwdPkdiQNwaXiztxjZJVdfKdit+oauorat+h9MQvXv67E+u2EpGzjeTW5ex0YNKjNARvqZaDLYAMqcIpJ21c0axK8krIiTFJokfyBGCxgyLQNyecL60K2+uLfMLIr+JAWEoB8ooiVLBMcisCGBo84rc48DSMqM8iSf7lUKyxjcMG1hVQi/WjQxopNoycUmL5jLPUl+HHJCRrSOILpo6PE3LBvNQJ6WNhd4VMq+HoMQ2bUs7E+IWoa14oxkEeUkkc9cW0eedSWCNKA7XHKys8sciBJUZlsKWABFE+ZAcQqqtA65dpGjV1Lxy/vkPwq/hgbKQwUstg7XWKTJfgimbYwqpLwyQh5IJUaRQ6lqkjKnYORdOvNEG9qm7OhdQkTRR5lS7DwClvG0gBZY8xwkhA1AEmiNxzjA5hGVVKF5ogVDrKTGi6yR4iMtBlsilNX0GPMuUCaJTOlSiRHhRZBRGmTUtghh8QO9ix74qyHFVkQZxl5o5YfGWMgHVIFD/EQXUxmiAy7HY7NhrtzLSfdySzgxyqxDHxNmQ0ySE2drB25DA4bzMUTDwmzMBjAkaFkDyMwemMbBd4wWBamA0kkHCeWgfRoLuyg6grVQNVfuaFWfTBYq8M8x2ZlbrL5yBl8NSRIxjtyLdUOjSOKAY374TZy5s0B+FQAFUAUAAPbr1s4Z/Z6+vtjPLZVnbTGrOx6KL29T6L7mhgtFKLImUKpJ9TxhyLLKgWSZNbH93l9y0hOwZ1G4jvhRu3yxNk8sVcrGFzE4BbYjwogPxM/wCIj1+EHocZZjNLAWfxPEmN6p99r2Ih/lrO56UOZtvgp1HkynkMJZ5GvMPs7ACo1I/dqRtqrY0NuBhjuf2A2YlEzgeH+FfpyRhTsHsB83IruKjDfAfxbdfbHZe7fYAjUbUAB/L/ALY309Oss4dbWssexezQijbjFxjFFrGWNzhbsMGDBgEGDBgwAGIJ8uGGJ8GADUe2+xAwO2OX95e6xBJC+uO8zQBsa/2v2EGB2wGikfPME8kB0gFlG+ne1I6qcbj2b3oizMYjzS+Mi7LJ8MsP150+xsYe7y9zrsgevHyxoGb7JaJxsVq/Mo3+vrjKWmnwdENWuTppy8vhqyn9tg81WazCAUCAdyQD6ahvxhBRHLQy8tNwYp2CPd9H+BvStj7Y0bId43iIZgRXEiFgQed1J/TG3Rd74s1++hjmBsBgxEyr0BegWI48wPrjmlp1lnXDV/5Zlm4XiOl1eNjwHXTt6jfce4OIjZA3sfne/wA8PZZowv8Ah868Y/4My+Il9R1HtumGTkJSC37DFP8A5svLoIvi1sqD7aMRso6Fq+mvzLRN19N/54XaPqGo+YBlYggNsw1DoRsR1xdZlIx+9y+egPXyK6/+oIdsJftWTFn9pkF9GyjUPbyvucGQ3piCxKKAGw9Dj0Q9P6/3/LDni5M1WZmYj8K5Ui/q8gwzDl4yfu8lnp76sBGL4ryI1DbqcAnJFE2XW7CgE8mhv+fOG8n2fLKCY4mYLy1Ug2veRqW698XTZOZOMtk8nt8U8glevUKxc/XSMJ5+SJj/AInNz5srvoUeFEK6AtdetqF+mHlkOa6EGghDaWLTyH/c5eyCfQy1Z+Sg/PDcuXfRpnZcvETYykFa3/8AyvvR92LN7DFfmO96xgrlwkQIAKQ6izc7PIfM35nFZFl58wa3RT87PzPP54uOm2RLXS4HO0O3RXgwIFTpHH1N/FI3Mh4+L3xYd3u57SsHm8xvZa2A5/ni67sdyAv4dzyfpjp3Y/d8RgWMdEdNI4p6rYn2B3dCAWMbRHGAKGPUQDjGWNTmbsMGDBgJDBgwYADBgwYADBgwYADGLLeMsGACuzvZKuOMaj233MV72xv+MXQHnAUpHz/213BKklRv8vbGn57sJ0JtTfrv/TH1Fmux1fpjX+0e5Kv+HAVdnzwuclSwJDVcONQ+XthrL95JlryqSf4WI/8ASSQDzjqPaf2Xg8Csa3nfsulHw74lqJopyXDKLLfaBMm4adem0hOG/wD2nT/8fM+ov/8ArGEn2eZgfgvGC9xczfwMOnPTC2x6H8kyYfaXmTssuZNngVv7A2cI5nvvmHskzn11SED/AKgBiwg+zzMGgVIHpvt8sW+S+y+QnzDC2xH8kjSTnpjsNC7bV5x+t74ay/Ycsx8xc+xO36VjqfZn2ZVyMbX2d3LROQMNJEubfLOW9h9wSa8uOg9jdx1SrGNvy/Z6INhhkDFUZuQnlOzVjGww3j3BhmYYMGDAAYMGDAAYMGDAAYMGDAAYMGDAAYMGDAAYMGDAAYMGDABiRiKSMeg/LBgwmUhdol/hH5DGKwr/AAj8hgwYg0JY4l/hH5DE6IPTBgwyGSDHuDBiyAwYMGAAwYMGAAwYMGAAwYMGAAwYMGAD/9k="/>
          <p:cNvSpPr>
            <a:spLocks noChangeAspect="1" noChangeArrowheads="1"/>
          </p:cNvSpPr>
          <p:nvPr/>
        </p:nvSpPr>
        <p:spPr bwMode="auto">
          <a:xfrm>
            <a:off x="63500" y="-1041400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963305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dirty="0" smtClean="0">
                <a:ea typeface="ＤＦ平成明朝体W7" pitchFamily="1" charset="-128"/>
              </a:rPr>
              <a:t>３</a:t>
            </a:r>
            <a:r>
              <a:rPr kumimoji="1" lang="ja-JP" altLang="en-US" dirty="0" smtClean="0">
                <a:ea typeface="ＤＦ平成明朝体W7" pitchFamily="1" charset="-128"/>
              </a:rPr>
              <a:t>枚を同時に投げるとき、</a:t>
            </a:r>
            <a:r>
              <a:rPr kumimoji="1" lang="en-US" altLang="ja-JP" dirty="0" smtClean="0">
                <a:ea typeface="ＤＦ平成明朝体W7" pitchFamily="1" charset="-128"/>
              </a:rPr>
              <a:t/>
            </a:r>
            <a:br>
              <a:rPr kumimoji="1" lang="en-US" altLang="ja-JP" dirty="0" smtClean="0">
                <a:ea typeface="ＤＦ平成明朝体W7" pitchFamily="1" charset="-128"/>
              </a:rPr>
            </a:br>
            <a:r>
              <a:rPr kumimoji="1" lang="ja-JP" altLang="en-US" dirty="0" smtClean="0">
                <a:ea typeface="ＤＦ平成明朝体W7" pitchFamily="1" charset="-128"/>
              </a:rPr>
              <a:t>少なくとも２枚は表になる確率を求めなさい。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pic>
        <p:nvPicPr>
          <p:cNvPr id="13" name="Picture 2" descr="http://t2.gstatic.com/images?q=tbn:ANd9GcRWn7IchAawuqkLODyHvaJHf1pSXCS0Pj1xtEgYWGkeqPJmjtx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908573"/>
            <a:ext cx="2620303" cy="2608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71" y="2908573"/>
            <a:ext cx="2557877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150" y="2908573"/>
            <a:ext cx="2557877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9348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162"/>
    </mc:Choice>
    <mc:Fallback>
      <p:transition spd="slow" advTm="1016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0682" y="1689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>
                <a:ea typeface="ＤＦ平成明朝体W7" pitchFamily="1" charset="-128"/>
              </a:rPr>
              <a:t>３枚の硬貨を</a:t>
            </a:r>
            <a:r>
              <a:rPr kumimoji="1" lang="en-US" altLang="ja-JP" sz="3600" dirty="0" smtClean="0">
                <a:ea typeface="ＤＦ平成明朝体W7" pitchFamily="1" charset="-128"/>
              </a:rPr>
              <a:t>A,B.C</a:t>
            </a:r>
            <a:r>
              <a:rPr kumimoji="1" lang="ja-JP" altLang="en-US" sz="3600" dirty="0" smtClean="0">
                <a:ea typeface="ＤＦ平成明朝体W7" pitchFamily="1" charset="-128"/>
              </a:rPr>
              <a:t>とすると、すべての出方の場合は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pic>
        <p:nvPicPr>
          <p:cNvPr id="1026" name="Picture 2" descr="http://t2.gstatic.com/images?q=tbn:ANd9GcSZnyYsJTsKDNRkeyFjwk-UW6CqU4P3n8vmD7eu-QsS1PG5JNSyk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485" y="1916832"/>
            <a:ext cx="5472608" cy="4536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267744" y="1331776"/>
            <a:ext cx="511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rgbClr val="FF0000"/>
                </a:solidFill>
                <a:ea typeface="ＤＦ平成明朝体W7" pitchFamily="1" charset="-128"/>
              </a:rPr>
              <a:t>A</a:t>
            </a:r>
            <a:endParaRPr kumimoji="1" lang="ja-JP" altLang="en-US" sz="44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54572" y="1331776"/>
            <a:ext cx="4908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>
                <a:solidFill>
                  <a:srgbClr val="FF0000"/>
                </a:solidFill>
                <a:ea typeface="ＤＦ平成明朝体W7" pitchFamily="1" charset="-128"/>
              </a:rPr>
              <a:t>B</a:t>
            </a:r>
            <a:endParaRPr kumimoji="1" lang="ja-JP" altLang="en-US" sz="44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97008" y="1311938"/>
            <a:ext cx="486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rgbClr val="FF0000"/>
                </a:solidFill>
                <a:ea typeface="ＤＦ平成明朝体W7" pitchFamily="1" charset="-128"/>
              </a:rPr>
              <a:t>C</a:t>
            </a:r>
            <a:endParaRPr kumimoji="1" lang="ja-JP" altLang="en-US" sz="44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75752" y="70728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solidFill>
                  <a:srgbClr val="FF0000"/>
                </a:solidFill>
                <a:ea typeface="ＤＦ平成明朝体W7" pitchFamily="1" charset="-128"/>
              </a:rPr>
              <a:t>８</a:t>
            </a:r>
            <a:r>
              <a:rPr kumimoji="1" lang="ja-JP" altLang="en-US" sz="3600" dirty="0" smtClean="0">
                <a:solidFill>
                  <a:srgbClr val="FF0000"/>
                </a:solidFill>
                <a:ea typeface="ＤＦ平成明朝体W7" pitchFamily="1" charset="-128"/>
              </a:rPr>
              <a:t>通り</a:t>
            </a:r>
            <a:endParaRPr kumimoji="1" lang="ja-JP" altLang="en-US" sz="36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4" name="フリーフォーム 3"/>
          <p:cNvSpPr/>
          <p:nvPr/>
        </p:nvSpPr>
        <p:spPr>
          <a:xfrm>
            <a:off x="2236763" y="2025748"/>
            <a:ext cx="4334703" cy="1155507"/>
          </a:xfrm>
          <a:custGeom>
            <a:avLst/>
            <a:gdLst>
              <a:gd name="connsiteX0" fmla="*/ 14068 w 4334703"/>
              <a:gd name="connsiteY0" fmla="*/ 759655 h 1155507"/>
              <a:gd name="connsiteX1" fmla="*/ 112542 w 4334703"/>
              <a:gd name="connsiteY1" fmla="*/ 717452 h 1155507"/>
              <a:gd name="connsiteX2" fmla="*/ 182880 w 4334703"/>
              <a:gd name="connsiteY2" fmla="*/ 675249 h 1155507"/>
              <a:gd name="connsiteX3" fmla="*/ 267286 w 4334703"/>
              <a:gd name="connsiteY3" fmla="*/ 647114 h 1155507"/>
              <a:gd name="connsiteX4" fmla="*/ 379828 w 4334703"/>
              <a:gd name="connsiteY4" fmla="*/ 604910 h 1155507"/>
              <a:gd name="connsiteX5" fmla="*/ 492369 w 4334703"/>
              <a:gd name="connsiteY5" fmla="*/ 576775 h 1155507"/>
              <a:gd name="connsiteX6" fmla="*/ 534572 w 4334703"/>
              <a:gd name="connsiteY6" fmla="*/ 562707 h 1155507"/>
              <a:gd name="connsiteX7" fmla="*/ 647114 w 4334703"/>
              <a:gd name="connsiteY7" fmla="*/ 534572 h 1155507"/>
              <a:gd name="connsiteX8" fmla="*/ 759655 w 4334703"/>
              <a:gd name="connsiteY8" fmla="*/ 492369 h 1155507"/>
              <a:gd name="connsiteX9" fmla="*/ 829994 w 4334703"/>
              <a:gd name="connsiteY9" fmla="*/ 478301 h 1155507"/>
              <a:gd name="connsiteX10" fmla="*/ 872197 w 4334703"/>
              <a:gd name="connsiteY10" fmla="*/ 464234 h 1155507"/>
              <a:gd name="connsiteX11" fmla="*/ 956603 w 4334703"/>
              <a:gd name="connsiteY11" fmla="*/ 450166 h 1155507"/>
              <a:gd name="connsiteX12" fmla="*/ 1041009 w 4334703"/>
              <a:gd name="connsiteY12" fmla="*/ 422030 h 1155507"/>
              <a:gd name="connsiteX13" fmla="*/ 1209822 w 4334703"/>
              <a:gd name="connsiteY13" fmla="*/ 393895 h 1155507"/>
              <a:gd name="connsiteX14" fmla="*/ 1252025 w 4334703"/>
              <a:gd name="connsiteY14" fmla="*/ 379827 h 1155507"/>
              <a:gd name="connsiteX15" fmla="*/ 1322363 w 4334703"/>
              <a:gd name="connsiteY15" fmla="*/ 365760 h 1155507"/>
              <a:gd name="connsiteX16" fmla="*/ 1406769 w 4334703"/>
              <a:gd name="connsiteY16" fmla="*/ 337624 h 1155507"/>
              <a:gd name="connsiteX17" fmla="*/ 1505243 w 4334703"/>
              <a:gd name="connsiteY17" fmla="*/ 323557 h 1155507"/>
              <a:gd name="connsiteX18" fmla="*/ 1589649 w 4334703"/>
              <a:gd name="connsiteY18" fmla="*/ 295421 h 1155507"/>
              <a:gd name="connsiteX19" fmla="*/ 1702191 w 4334703"/>
              <a:gd name="connsiteY19" fmla="*/ 267286 h 1155507"/>
              <a:gd name="connsiteX20" fmla="*/ 1842868 w 4334703"/>
              <a:gd name="connsiteY20" fmla="*/ 225083 h 1155507"/>
              <a:gd name="connsiteX21" fmla="*/ 1885071 w 4334703"/>
              <a:gd name="connsiteY21" fmla="*/ 211015 h 1155507"/>
              <a:gd name="connsiteX22" fmla="*/ 2349305 w 4334703"/>
              <a:gd name="connsiteY22" fmla="*/ 196947 h 1155507"/>
              <a:gd name="connsiteX23" fmla="*/ 2447779 w 4334703"/>
              <a:gd name="connsiteY23" fmla="*/ 182880 h 1155507"/>
              <a:gd name="connsiteX24" fmla="*/ 2518117 w 4334703"/>
              <a:gd name="connsiteY24" fmla="*/ 168812 h 1155507"/>
              <a:gd name="connsiteX25" fmla="*/ 2672862 w 4334703"/>
              <a:gd name="connsiteY25" fmla="*/ 154744 h 1155507"/>
              <a:gd name="connsiteX26" fmla="*/ 2715065 w 4334703"/>
              <a:gd name="connsiteY26" fmla="*/ 140677 h 1155507"/>
              <a:gd name="connsiteX27" fmla="*/ 2954215 w 4334703"/>
              <a:gd name="connsiteY27" fmla="*/ 112541 h 1155507"/>
              <a:gd name="connsiteX28" fmla="*/ 2996419 w 4334703"/>
              <a:gd name="connsiteY28" fmla="*/ 98474 h 1155507"/>
              <a:gd name="connsiteX29" fmla="*/ 3123028 w 4334703"/>
              <a:gd name="connsiteY29" fmla="*/ 84406 h 1155507"/>
              <a:gd name="connsiteX30" fmla="*/ 3263705 w 4334703"/>
              <a:gd name="connsiteY30" fmla="*/ 56270 h 1155507"/>
              <a:gd name="connsiteX31" fmla="*/ 3601329 w 4334703"/>
              <a:gd name="connsiteY31" fmla="*/ 28135 h 1155507"/>
              <a:gd name="connsiteX32" fmla="*/ 4079631 w 4334703"/>
              <a:gd name="connsiteY32" fmla="*/ 0 h 1155507"/>
              <a:gd name="connsiteX33" fmla="*/ 4262511 w 4334703"/>
              <a:gd name="connsiteY33" fmla="*/ 28135 h 1155507"/>
              <a:gd name="connsiteX34" fmla="*/ 4304714 w 4334703"/>
              <a:gd name="connsiteY34" fmla="*/ 56270 h 1155507"/>
              <a:gd name="connsiteX35" fmla="*/ 4318782 w 4334703"/>
              <a:gd name="connsiteY35" fmla="*/ 239150 h 1155507"/>
              <a:gd name="connsiteX36" fmla="*/ 4206240 w 4334703"/>
              <a:gd name="connsiteY36" fmla="*/ 337624 h 1155507"/>
              <a:gd name="connsiteX37" fmla="*/ 4149969 w 4334703"/>
              <a:gd name="connsiteY37" fmla="*/ 365760 h 1155507"/>
              <a:gd name="connsiteX38" fmla="*/ 4107766 w 4334703"/>
              <a:gd name="connsiteY38" fmla="*/ 393895 h 1155507"/>
              <a:gd name="connsiteX39" fmla="*/ 4065563 w 4334703"/>
              <a:gd name="connsiteY39" fmla="*/ 407963 h 1155507"/>
              <a:gd name="connsiteX40" fmla="*/ 4009292 w 4334703"/>
              <a:gd name="connsiteY40" fmla="*/ 436098 h 1155507"/>
              <a:gd name="connsiteX41" fmla="*/ 3882683 w 4334703"/>
              <a:gd name="connsiteY41" fmla="*/ 478301 h 1155507"/>
              <a:gd name="connsiteX42" fmla="*/ 3840480 w 4334703"/>
              <a:gd name="connsiteY42" fmla="*/ 492369 h 1155507"/>
              <a:gd name="connsiteX43" fmla="*/ 3798277 w 4334703"/>
              <a:gd name="connsiteY43" fmla="*/ 506437 h 1155507"/>
              <a:gd name="connsiteX44" fmla="*/ 3601329 w 4334703"/>
              <a:gd name="connsiteY44" fmla="*/ 534572 h 1155507"/>
              <a:gd name="connsiteX45" fmla="*/ 3362179 w 4334703"/>
              <a:gd name="connsiteY45" fmla="*/ 562707 h 1155507"/>
              <a:gd name="connsiteX46" fmla="*/ 3193366 w 4334703"/>
              <a:gd name="connsiteY46" fmla="*/ 590843 h 1155507"/>
              <a:gd name="connsiteX47" fmla="*/ 2982351 w 4334703"/>
              <a:gd name="connsiteY47" fmla="*/ 618978 h 1155507"/>
              <a:gd name="connsiteX48" fmla="*/ 2926080 w 4334703"/>
              <a:gd name="connsiteY48" fmla="*/ 633046 h 1155507"/>
              <a:gd name="connsiteX49" fmla="*/ 2855742 w 4334703"/>
              <a:gd name="connsiteY49" fmla="*/ 647114 h 1155507"/>
              <a:gd name="connsiteX50" fmla="*/ 2813539 w 4334703"/>
              <a:gd name="connsiteY50" fmla="*/ 661181 h 1155507"/>
              <a:gd name="connsiteX51" fmla="*/ 2658794 w 4334703"/>
              <a:gd name="connsiteY51" fmla="*/ 689317 h 1155507"/>
              <a:gd name="connsiteX52" fmla="*/ 2560320 w 4334703"/>
              <a:gd name="connsiteY52" fmla="*/ 703384 h 1155507"/>
              <a:gd name="connsiteX53" fmla="*/ 2180492 w 4334703"/>
              <a:gd name="connsiteY53" fmla="*/ 731520 h 1155507"/>
              <a:gd name="connsiteX54" fmla="*/ 1744394 w 4334703"/>
              <a:gd name="connsiteY54" fmla="*/ 759655 h 1155507"/>
              <a:gd name="connsiteX55" fmla="*/ 1674055 w 4334703"/>
              <a:gd name="connsiteY55" fmla="*/ 773723 h 1155507"/>
              <a:gd name="connsiteX56" fmla="*/ 1463040 w 4334703"/>
              <a:gd name="connsiteY56" fmla="*/ 801858 h 1155507"/>
              <a:gd name="connsiteX57" fmla="*/ 1322363 w 4334703"/>
              <a:gd name="connsiteY57" fmla="*/ 858129 h 1155507"/>
              <a:gd name="connsiteX58" fmla="*/ 1209822 w 4334703"/>
              <a:gd name="connsiteY58" fmla="*/ 886264 h 1155507"/>
              <a:gd name="connsiteX59" fmla="*/ 1069145 w 4334703"/>
              <a:gd name="connsiteY59" fmla="*/ 928467 h 1155507"/>
              <a:gd name="connsiteX60" fmla="*/ 1026942 w 4334703"/>
              <a:gd name="connsiteY60" fmla="*/ 956603 h 1155507"/>
              <a:gd name="connsiteX61" fmla="*/ 970671 w 4334703"/>
              <a:gd name="connsiteY61" fmla="*/ 970670 h 1155507"/>
              <a:gd name="connsiteX62" fmla="*/ 844062 w 4334703"/>
              <a:gd name="connsiteY62" fmla="*/ 998806 h 1155507"/>
              <a:gd name="connsiteX63" fmla="*/ 759655 w 4334703"/>
              <a:gd name="connsiteY63" fmla="*/ 1026941 h 1155507"/>
              <a:gd name="connsiteX64" fmla="*/ 717452 w 4334703"/>
              <a:gd name="connsiteY64" fmla="*/ 1055077 h 1155507"/>
              <a:gd name="connsiteX65" fmla="*/ 633046 w 4334703"/>
              <a:gd name="connsiteY65" fmla="*/ 1083212 h 1155507"/>
              <a:gd name="connsiteX66" fmla="*/ 506437 w 4334703"/>
              <a:gd name="connsiteY66" fmla="*/ 1111347 h 1155507"/>
              <a:gd name="connsiteX67" fmla="*/ 239151 w 4334703"/>
              <a:gd name="connsiteY67" fmla="*/ 1139483 h 1155507"/>
              <a:gd name="connsiteX68" fmla="*/ 56271 w 4334703"/>
              <a:gd name="connsiteY68" fmla="*/ 1139483 h 1155507"/>
              <a:gd name="connsiteX69" fmla="*/ 28135 w 4334703"/>
              <a:gd name="connsiteY69" fmla="*/ 1111347 h 1155507"/>
              <a:gd name="connsiteX70" fmla="*/ 0 w 4334703"/>
              <a:gd name="connsiteY70" fmla="*/ 956603 h 1155507"/>
              <a:gd name="connsiteX71" fmla="*/ 14068 w 4334703"/>
              <a:gd name="connsiteY71" fmla="*/ 829994 h 1155507"/>
              <a:gd name="connsiteX72" fmla="*/ 14068 w 4334703"/>
              <a:gd name="connsiteY72" fmla="*/ 759655 h 115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334703" h="1155507">
                <a:moveTo>
                  <a:pt x="14068" y="759655"/>
                </a:moveTo>
                <a:cubicBezTo>
                  <a:pt x="30480" y="740898"/>
                  <a:pt x="80600" y="733423"/>
                  <a:pt x="112542" y="717452"/>
                </a:cubicBezTo>
                <a:cubicBezTo>
                  <a:pt x="136998" y="705224"/>
                  <a:pt x="157988" y="686563"/>
                  <a:pt x="182880" y="675249"/>
                </a:cubicBezTo>
                <a:cubicBezTo>
                  <a:pt x="209879" y="662977"/>
                  <a:pt x="239151" y="656492"/>
                  <a:pt x="267286" y="647114"/>
                </a:cubicBezTo>
                <a:cubicBezTo>
                  <a:pt x="333721" y="602823"/>
                  <a:pt x="286775" y="626384"/>
                  <a:pt x="379828" y="604910"/>
                </a:cubicBezTo>
                <a:cubicBezTo>
                  <a:pt x="417506" y="596215"/>
                  <a:pt x="455685" y="589003"/>
                  <a:pt x="492369" y="576775"/>
                </a:cubicBezTo>
                <a:cubicBezTo>
                  <a:pt x="506437" y="572086"/>
                  <a:pt x="520266" y="566609"/>
                  <a:pt x="534572" y="562707"/>
                </a:cubicBezTo>
                <a:cubicBezTo>
                  <a:pt x="571878" y="552533"/>
                  <a:pt x="611211" y="548933"/>
                  <a:pt x="647114" y="534572"/>
                </a:cubicBezTo>
                <a:cubicBezTo>
                  <a:pt x="668623" y="525968"/>
                  <a:pt x="730254" y="499719"/>
                  <a:pt x="759655" y="492369"/>
                </a:cubicBezTo>
                <a:cubicBezTo>
                  <a:pt x="782852" y="486570"/>
                  <a:pt x="806797" y="484100"/>
                  <a:pt x="829994" y="478301"/>
                </a:cubicBezTo>
                <a:cubicBezTo>
                  <a:pt x="844380" y="474705"/>
                  <a:pt x="857722" y="467451"/>
                  <a:pt x="872197" y="464234"/>
                </a:cubicBezTo>
                <a:cubicBezTo>
                  <a:pt x="900041" y="458046"/>
                  <a:pt x="928931" y="457084"/>
                  <a:pt x="956603" y="450166"/>
                </a:cubicBezTo>
                <a:cubicBezTo>
                  <a:pt x="985375" y="442973"/>
                  <a:pt x="1011650" y="426224"/>
                  <a:pt x="1041009" y="422030"/>
                </a:cubicBezTo>
                <a:cubicBezTo>
                  <a:pt x="1096598" y="414089"/>
                  <a:pt x="1154963" y="407610"/>
                  <a:pt x="1209822" y="393895"/>
                </a:cubicBezTo>
                <a:cubicBezTo>
                  <a:pt x="1224208" y="390298"/>
                  <a:pt x="1237639" y="383423"/>
                  <a:pt x="1252025" y="379827"/>
                </a:cubicBezTo>
                <a:cubicBezTo>
                  <a:pt x="1275221" y="374028"/>
                  <a:pt x="1299295" y="372051"/>
                  <a:pt x="1322363" y="365760"/>
                </a:cubicBezTo>
                <a:cubicBezTo>
                  <a:pt x="1350975" y="357957"/>
                  <a:pt x="1377410" y="341818"/>
                  <a:pt x="1406769" y="337624"/>
                </a:cubicBezTo>
                <a:lnTo>
                  <a:pt x="1505243" y="323557"/>
                </a:lnTo>
                <a:cubicBezTo>
                  <a:pt x="1533378" y="314178"/>
                  <a:pt x="1560877" y="302614"/>
                  <a:pt x="1589649" y="295421"/>
                </a:cubicBezTo>
                <a:cubicBezTo>
                  <a:pt x="1627163" y="286043"/>
                  <a:pt x="1665507" y="279514"/>
                  <a:pt x="1702191" y="267286"/>
                </a:cubicBezTo>
                <a:cubicBezTo>
                  <a:pt x="1902776" y="200423"/>
                  <a:pt x="1694043" y="267604"/>
                  <a:pt x="1842868" y="225083"/>
                </a:cubicBezTo>
                <a:cubicBezTo>
                  <a:pt x="1857126" y="221009"/>
                  <a:pt x="1870265" y="211838"/>
                  <a:pt x="1885071" y="211015"/>
                </a:cubicBezTo>
                <a:cubicBezTo>
                  <a:pt x="2039648" y="202427"/>
                  <a:pt x="2194560" y="201636"/>
                  <a:pt x="2349305" y="196947"/>
                </a:cubicBezTo>
                <a:cubicBezTo>
                  <a:pt x="2382130" y="192258"/>
                  <a:pt x="2415072" y="188331"/>
                  <a:pt x="2447779" y="182880"/>
                </a:cubicBezTo>
                <a:cubicBezTo>
                  <a:pt x="2471364" y="178949"/>
                  <a:pt x="2494391" y="171778"/>
                  <a:pt x="2518117" y="168812"/>
                </a:cubicBezTo>
                <a:cubicBezTo>
                  <a:pt x="2569511" y="162388"/>
                  <a:pt x="2621280" y="159433"/>
                  <a:pt x="2672862" y="154744"/>
                </a:cubicBezTo>
                <a:cubicBezTo>
                  <a:pt x="2686930" y="150055"/>
                  <a:pt x="2700367" y="142637"/>
                  <a:pt x="2715065" y="140677"/>
                </a:cubicBezTo>
                <a:cubicBezTo>
                  <a:pt x="2863056" y="120945"/>
                  <a:pt x="2847414" y="139241"/>
                  <a:pt x="2954215" y="112541"/>
                </a:cubicBezTo>
                <a:cubicBezTo>
                  <a:pt x="2968601" y="108945"/>
                  <a:pt x="2981792" y="100912"/>
                  <a:pt x="2996419" y="98474"/>
                </a:cubicBezTo>
                <a:cubicBezTo>
                  <a:pt x="3038304" y="91493"/>
                  <a:pt x="3081085" y="91029"/>
                  <a:pt x="3123028" y="84406"/>
                </a:cubicBezTo>
                <a:cubicBezTo>
                  <a:pt x="3170264" y="76948"/>
                  <a:pt x="3216176" y="61551"/>
                  <a:pt x="3263705" y="56270"/>
                </a:cubicBezTo>
                <a:cubicBezTo>
                  <a:pt x="3478696" y="32383"/>
                  <a:pt x="3317534" y="48407"/>
                  <a:pt x="3601329" y="28135"/>
                </a:cubicBezTo>
                <a:cubicBezTo>
                  <a:pt x="3947380" y="3416"/>
                  <a:pt x="3618528" y="21956"/>
                  <a:pt x="4079631" y="0"/>
                </a:cubicBezTo>
                <a:cubicBezTo>
                  <a:pt x="4119984" y="4035"/>
                  <a:pt x="4211811" y="2785"/>
                  <a:pt x="4262511" y="28135"/>
                </a:cubicBezTo>
                <a:cubicBezTo>
                  <a:pt x="4277633" y="35696"/>
                  <a:pt x="4290646" y="46892"/>
                  <a:pt x="4304714" y="56270"/>
                </a:cubicBezTo>
                <a:cubicBezTo>
                  <a:pt x="4333877" y="143762"/>
                  <a:pt x="4347616" y="143037"/>
                  <a:pt x="4318782" y="239150"/>
                </a:cubicBezTo>
                <a:cubicBezTo>
                  <a:pt x="4305128" y="284664"/>
                  <a:pt x="4238239" y="321624"/>
                  <a:pt x="4206240" y="337624"/>
                </a:cubicBezTo>
                <a:cubicBezTo>
                  <a:pt x="4187483" y="347003"/>
                  <a:pt x="4168177" y="355355"/>
                  <a:pt x="4149969" y="365760"/>
                </a:cubicBezTo>
                <a:cubicBezTo>
                  <a:pt x="4135289" y="374148"/>
                  <a:pt x="4122888" y="386334"/>
                  <a:pt x="4107766" y="393895"/>
                </a:cubicBezTo>
                <a:cubicBezTo>
                  <a:pt x="4094503" y="400527"/>
                  <a:pt x="4079193" y="402122"/>
                  <a:pt x="4065563" y="407963"/>
                </a:cubicBezTo>
                <a:cubicBezTo>
                  <a:pt x="4046288" y="416224"/>
                  <a:pt x="4028763" y="428310"/>
                  <a:pt x="4009292" y="436098"/>
                </a:cubicBezTo>
                <a:cubicBezTo>
                  <a:pt x="4009250" y="436115"/>
                  <a:pt x="3903806" y="471260"/>
                  <a:pt x="3882683" y="478301"/>
                </a:cubicBezTo>
                <a:lnTo>
                  <a:pt x="3840480" y="492369"/>
                </a:lnTo>
                <a:cubicBezTo>
                  <a:pt x="3826412" y="497058"/>
                  <a:pt x="3812957" y="504340"/>
                  <a:pt x="3798277" y="506437"/>
                </a:cubicBezTo>
                <a:lnTo>
                  <a:pt x="3601329" y="534572"/>
                </a:lnTo>
                <a:cubicBezTo>
                  <a:pt x="3491917" y="571044"/>
                  <a:pt x="3595092" y="540525"/>
                  <a:pt x="3362179" y="562707"/>
                </a:cubicBezTo>
                <a:cubicBezTo>
                  <a:pt x="3277259" y="570795"/>
                  <a:pt x="3269376" y="577023"/>
                  <a:pt x="3193366" y="590843"/>
                </a:cubicBezTo>
                <a:cubicBezTo>
                  <a:pt x="3094148" y="608882"/>
                  <a:pt x="3097005" y="606238"/>
                  <a:pt x="2982351" y="618978"/>
                </a:cubicBezTo>
                <a:cubicBezTo>
                  <a:pt x="2963594" y="623667"/>
                  <a:pt x="2944954" y="628852"/>
                  <a:pt x="2926080" y="633046"/>
                </a:cubicBezTo>
                <a:cubicBezTo>
                  <a:pt x="2902739" y="638233"/>
                  <a:pt x="2878938" y="641315"/>
                  <a:pt x="2855742" y="647114"/>
                </a:cubicBezTo>
                <a:cubicBezTo>
                  <a:pt x="2841356" y="650710"/>
                  <a:pt x="2827925" y="657585"/>
                  <a:pt x="2813539" y="661181"/>
                </a:cubicBezTo>
                <a:cubicBezTo>
                  <a:pt x="2778421" y="669960"/>
                  <a:pt x="2691404" y="684300"/>
                  <a:pt x="2658794" y="689317"/>
                </a:cubicBezTo>
                <a:cubicBezTo>
                  <a:pt x="2626022" y="694359"/>
                  <a:pt x="2593296" y="699913"/>
                  <a:pt x="2560320" y="703384"/>
                </a:cubicBezTo>
                <a:cubicBezTo>
                  <a:pt x="2415743" y="718602"/>
                  <a:pt x="2329887" y="719569"/>
                  <a:pt x="2180492" y="731520"/>
                </a:cubicBezTo>
                <a:cubicBezTo>
                  <a:pt x="1794258" y="762418"/>
                  <a:pt x="2395367" y="728656"/>
                  <a:pt x="1744394" y="759655"/>
                </a:cubicBezTo>
                <a:cubicBezTo>
                  <a:pt x="1720948" y="764344"/>
                  <a:pt x="1697725" y="770342"/>
                  <a:pt x="1674055" y="773723"/>
                </a:cubicBezTo>
                <a:cubicBezTo>
                  <a:pt x="1619404" y="781530"/>
                  <a:pt x="1521952" y="787130"/>
                  <a:pt x="1463040" y="801858"/>
                </a:cubicBezTo>
                <a:cubicBezTo>
                  <a:pt x="1228848" y="860407"/>
                  <a:pt x="1497008" y="799915"/>
                  <a:pt x="1322363" y="858129"/>
                </a:cubicBezTo>
                <a:cubicBezTo>
                  <a:pt x="1285679" y="870357"/>
                  <a:pt x="1245724" y="871903"/>
                  <a:pt x="1209822" y="886264"/>
                </a:cubicBezTo>
                <a:cubicBezTo>
                  <a:pt x="1117283" y="923280"/>
                  <a:pt x="1164245" y="909448"/>
                  <a:pt x="1069145" y="928467"/>
                </a:cubicBezTo>
                <a:cubicBezTo>
                  <a:pt x="1055077" y="937846"/>
                  <a:pt x="1042482" y="949943"/>
                  <a:pt x="1026942" y="956603"/>
                </a:cubicBezTo>
                <a:cubicBezTo>
                  <a:pt x="1009171" y="964219"/>
                  <a:pt x="989545" y="966476"/>
                  <a:pt x="970671" y="970670"/>
                </a:cubicBezTo>
                <a:cubicBezTo>
                  <a:pt x="919033" y="982145"/>
                  <a:pt x="893078" y="984101"/>
                  <a:pt x="844062" y="998806"/>
                </a:cubicBezTo>
                <a:cubicBezTo>
                  <a:pt x="815655" y="1007328"/>
                  <a:pt x="759655" y="1026941"/>
                  <a:pt x="759655" y="1026941"/>
                </a:cubicBezTo>
                <a:cubicBezTo>
                  <a:pt x="745587" y="1036320"/>
                  <a:pt x="732902" y="1048210"/>
                  <a:pt x="717452" y="1055077"/>
                </a:cubicBezTo>
                <a:cubicBezTo>
                  <a:pt x="690351" y="1067122"/>
                  <a:pt x="661181" y="1073834"/>
                  <a:pt x="633046" y="1083212"/>
                </a:cubicBezTo>
                <a:cubicBezTo>
                  <a:pt x="570215" y="1104156"/>
                  <a:pt x="593099" y="1098967"/>
                  <a:pt x="506437" y="1111347"/>
                </a:cubicBezTo>
                <a:cubicBezTo>
                  <a:pt x="398845" y="1126717"/>
                  <a:pt x="354354" y="1129010"/>
                  <a:pt x="239151" y="1139483"/>
                </a:cubicBezTo>
                <a:cubicBezTo>
                  <a:pt x="161906" y="1154931"/>
                  <a:pt x="144842" y="1166054"/>
                  <a:pt x="56271" y="1139483"/>
                </a:cubicBezTo>
                <a:cubicBezTo>
                  <a:pt x="43567" y="1135672"/>
                  <a:pt x="37514" y="1120726"/>
                  <a:pt x="28135" y="1111347"/>
                </a:cubicBezTo>
                <a:cubicBezTo>
                  <a:pt x="23562" y="1088482"/>
                  <a:pt x="0" y="974596"/>
                  <a:pt x="0" y="956603"/>
                </a:cubicBezTo>
                <a:cubicBezTo>
                  <a:pt x="0" y="914140"/>
                  <a:pt x="10224" y="872282"/>
                  <a:pt x="14068" y="829994"/>
                </a:cubicBezTo>
                <a:cubicBezTo>
                  <a:pt x="14917" y="820654"/>
                  <a:pt x="-2344" y="778412"/>
                  <a:pt x="14068" y="759655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2321169" y="2124222"/>
            <a:ext cx="4250102" cy="1153550"/>
          </a:xfrm>
          <a:custGeom>
            <a:avLst/>
            <a:gdLst>
              <a:gd name="connsiteX0" fmla="*/ 28136 w 4250102"/>
              <a:gd name="connsiteY0" fmla="*/ 703384 h 1153550"/>
              <a:gd name="connsiteX1" fmla="*/ 182880 w 4250102"/>
              <a:gd name="connsiteY1" fmla="*/ 661181 h 1153550"/>
              <a:gd name="connsiteX2" fmla="*/ 281354 w 4250102"/>
              <a:gd name="connsiteY2" fmla="*/ 647113 h 1153550"/>
              <a:gd name="connsiteX3" fmla="*/ 379828 w 4250102"/>
              <a:gd name="connsiteY3" fmla="*/ 618978 h 1153550"/>
              <a:gd name="connsiteX4" fmla="*/ 604911 w 4250102"/>
              <a:gd name="connsiteY4" fmla="*/ 576775 h 1153550"/>
              <a:gd name="connsiteX5" fmla="*/ 745588 w 4250102"/>
              <a:gd name="connsiteY5" fmla="*/ 520504 h 1153550"/>
              <a:gd name="connsiteX6" fmla="*/ 801859 w 4250102"/>
              <a:gd name="connsiteY6" fmla="*/ 492369 h 1153550"/>
              <a:gd name="connsiteX7" fmla="*/ 872197 w 4250102"/>
              <a:gd name="connsiteY7" fmla="*/ 478301 h 1153550"/>
              <a:gd name="connsiteX8" fmla="*/ 956603 w 4250102"/>
              <a:gd name="connsiteY8" fmla="*/ 450166 h 1153550"/>
              <a:gd name="connsiteX9" fmla="*/ 1012874 w 4250102"/>
              <a:gd name="connsiteY9" fmla="*/ 436098 h 1153550"/>
              <a:gd name="connsiteX10" fmla="*/ 1055077 w 4250102"/>
              <a:gd name="connsiteY10" fmla="*/ 407963 h 1153550"/>
              <a:gd name="connsiteX11" fmla="*/ 1153551 w 4250102"/>
              <a:gd name="connsiteY11" fmla="*/ 379827 h 1153550"/>
              <a:gd name="connsiteX12" fmla="*/ 1223889 w 4250102"/>
              <a:gd name="connsiteY12" fmla="*/ 337624 h 1153550"/>
              <a:gd name="connsiteX13" fmla="*/ 1364566 w 4250102"/>
              <a:gd name="connsiteY13" fmla="*/ 295421 h 1153550"/>
              <a:gd name="connsiteX14" fmla="*/ 1477108 w 4250102"/>
              <a:gd name="connsiteY14" fmla="*/ 211015 h 1153550"/>
              <a:gd name="connsiteX15" fmla="*/ 1645920 w 4250102"/>
              <a:gd name="connsiteY15" fmla="*/ 154744 h 1153550"/>
              <a:gd name="connsiteX16" fmla="*/ 1688123 w 4250102"/>
              <a:gd name="connsiteY16" fmla="*/ 140676 h 1153550"/>
              <a:gd name="connsiteX17" fmla="*/ 1758462 w 4250102"/>
              <a:gd name="connsiteY17" fmla="*/ 112541 h 1153550"/>
              <a:gd name="connsiteX18" fmla="*/ 1828800 w 4250102"/>
              <a:gd name="connsiteY18" fmla="*/ 98473 h 1153550"/>
              <a:gd name="connsiteX19" fmla="*/ 1871003 w 4250102"/>
              <a:gd name="connsiteY19" fmla="*/ 84406 h 1153550"/>
              <a:gd name="connsiteX20" fmla="*/ 1941342 w 4250102"/>
              <a:gd name="connsiteY20" fmla="*/ 70338 h 1153550"/>
              <a:gd name="connsiteX21" fmla="*/ 1983545 w 4250102"/>
              <a:gd name="connsiteY21" fmla="*/ 56270 h 1153550"/>
              <a:gd name="connsiteX22" fmla="*/ 2110154 w 4250102"/>
              <a:gd name="connsiteY22" fmla="*/ 28135 h 1153550"/>
              <a:gd name="connsiteX23" fmla="*/ 2152357 w 4250102"/>
              <a:gd name="connsiteY23" fmla="*/ 14067 h 1153550"/>
              <a:gd name="connsiteX24" fmla="*/ 2293034 w 4250102"/>
              <a:gd name="connsiteY24" fmla="*/ 0 h 1153550"/>
              <a:gd name="connsiteX25" fmla="*/ 2391508 w 4250102"/>
              <a:gd name="connsiteY25" fmla="*/ 14067 h 1153550"/>
              <a:gd name="connsiteX26" fmla="*/ 2504049 w 4250102"/>
              <a:gd name="connsiteY26" fmla="*/ 42203 h 1153550"/>
              <a:gd name="connsiteX27" fmla="*/ 2644726 w 4250102"/>
              <a:gd name="connsiteY27" fmla="*/ 70338 h 1153550"/>
              <a:gd name="connsiteX28" fmla="*/ 2827606 w 4250102"/>
              <a:gd name="connsiteY28" fmla="*/ 112541 h 1153550"/>
              <a:gd name="connsiteX29" fmla="*/ 2883877 w 4250102"/>
              <a:gd name="connsiteY29" fmla="*/ 126609 h 1153550"/>
              <a:gd name="connsiteX30" fmla="*/ 2940148 w 4250102"/>
              <a:gd name="connsiteY30" fmla="*/ 140676 h 1153550"/>
              <a:gd name="connsiteX31" fmla="*/ 3024554 w 4250102"/>
              <a:gd name="connsiteY31" fmla="*/ 168812 h 1153550"/>
              <a:gd name="connsiteX32" fmla="*/ 3066757 w 4250102"/>
              <a:gd name="connsiteY32" fmla="*/ 182880 h 1153550"/>
              <a:gd name="connsiteX33" fmla="*/ 3235569 w 4250102"/>
              <a:gd name="connsiteY33" fmla="*/ 211015 h 1153550"/>
              <a:gd name="connsiteX34" fmla="*/ 3334043 w 4250102"/>
              <a:gd name="connsiteY34" fmla="*/ 239150 h 1153550"/>
              <a:gd name="connsiteX35" fmla="*/ 3474720 w 4250102"/>
              <a:gd name="connsiteY35" fmla="*/ 281353 h 1153550"/>
              <a:gd name="connsiteX36" fmla="*/ 3629465 w 4250102"/>
              <a:gd name="connsiteY36" fmla="*/ 323556 h 1153550"/>
              <a:gd name="connsiteX37" fmla="*/ 3699803 w 4250102"/>
              <a:gd name="connsiteY37" fmla="*/ 337624 h 1153550"/>
              <a:gd name="connsiteX38" fmla="*/ 3882683 w 4250102"/>
              <a:gd name="connsiteY38" fmla="*/ 365760 h 1153550"/>
              <a:gd name="connsiteX39" fmla="*/ 3995225 w 4250102"/>
              <a:gd name="connsiteY39" fmla="*/ 393895 h 1153550"/>
              <a:gd name="connsiteX40" fmla="*/ 4051496 w 4250102"/>
              <a:gd name="connsiteY40" fmla="*/ 407963 h 1153550"/>
              <a:gd name="connsiteX41" fmla="*/ 4135902 w 4250102"/>
              <a:gd name="connsiteY41" fmla="*/ 436098 h 1153550"/>
              <a:gd name="connsiteX42" fmla="*/ 4192173 w 4250102"/>
              <a:gd name="connsiteY42" fmla="*/ 520504 h 1153550"/>
              <a:gd name="connsiteX43" fmla="*/ 4220308 w 4250102"/>
              <a:gd name="connsiteY43" fmla="*/ 562707 h 1153550"/>
              <a:gd name="connsiteX44" fmla="*/ 4234376 w 4250102"/>
              <a:gd name="connsiteY44" fmla="*/ 787790 h 1153550"/>
              <a:gd name="connsiteX45" fmla="*/ 4206240 w 4250102"/>
              <a:gd name="connsiteY45" fmla="*/ 815926 h 1153550"/>
              <a:gd name="connsiteX46" fmla="*/ 4164037 w 4250102"/>
              <a:gd name="connsiteY46" fmla="*/ 829993 h 1153550"/>
              <a:gd name="connsiteX47" fmla="*/ 3615397 w 4250102"/>
              <a:gd name="connsiteY47" fmla="*/ 801858 h 1153550"/>
              <a:gd name="connsiteX48" fmla="*/ 3545059 w 4250102"/>
              <a:gd name="connsiteY48" fmla="*/ 787790 h 1153550"/>
              <a:gd name="connsiteX49" fmla="*/ 3460653 w 4250102"/>
              <a:gd name="connsiteY49" fmla="*/ 759655 h 1153550"/>
              <a:gd name="connsiteX50" fmla="*/ 3376246 w 4250102"/>
              <a:gd name="connsiteY50" fmla="*/ 731520 h 1153550"/>
              <a:gd name="connsiteX51" fmla="*/ 3334043 w 4250102"/>
              <a:gd name="connsiteY51" fmla="*/ 717452 h 1153550"/>
              <a:gd name="connsiteX52" fmla="*/ 3291840 w 4250102"/>
              <a:gd name="connsiteY52" fmla="*/ 703384 h 1153550"/>
              <a:gd name="connsiteX53" fmla="*/ 3235569 w 4250102"/>
              <a:gd name="connsiteY53" fmla="*/ 675249 h 1153550"/>
              <a:gd name="connsiteX54" fmla="*/ 3165231 w 4250102"/>
              <a:gd name="connsiteY54" fmla="*/ 661181 h 1153550"/>
              <a:gd name="connsiteX55" fmla="*/ 3080825 w 4250102"/>
              <a:gd name="connsiteY55" fmla="*/ 633046 h 1153550"/>
              <a:gd name="connsiteX56" fmla="*/ 3010486 w 4250102"/>
              <a:gd name="connsiteY56" fmla="*/ 618978 h 1153550"/>
              <a:gd name="connsiteX57" fmla="*/ 2897945 w 4250102"/>
              <a:gd name="connsiteY57" fmla="*/ 590843 h 1153550"/>
              <a:gd name="connsiteX58" fmla="*/ 2813539 w 4250102"/>
              <a:gd name="connsiteY58" fmla="*/ 562707 h 1153550"/>
              <a:gd name="connsiteX59" fmla="*/ 2658794 w 4250102"/>
              <a:gd name="connsiteY59" fmla="*/ 534572 h 1153550"/>
              <a:gd name="connsiteX60" fmla="*/ 2096086 w 4250102"/>
              <a:gd name="connsiteY60" fmla="*/ 562707 h 1153550"/>
              <a:gd name="connsiteX61" fmla="*/ 1955409 w 4250102"/>
              <a:gd name="connsiteY61" fmla="*/ 604910 h 1153550"/>
              <a:gd name="connsiteX62" fmla="*/ 1913206 w 4250102"/>
              <a:gd name="connsiteY62" fmla="*/ 618978 h 1153550"/>
              <a:gd name="connsiteX63" fmla="*/ 1871003 w 4250102"/>
              <a:gd name="connsiteY63" fmla="*/ 633046 h 1153550"/>
              <a:gd name="connsiteX64" fmla="*/ 1828800 w 4250102"/>
              <a:gd name="connsiteY64" fmla="*/ 661181 h 1153550"/>
              <a:gd name="connsiteX65" fmla="*/ 1744394 w 4250102"/>
              <a:gd name="connsiteY65" fmla="*/ 689316 h 1153550"/>
              <a:gd name="connsiteX66" fmla="*/ 1702191 w 4250102"/>
              <a:gd name="connsiteY66" fmla="*/ 703384 h 1153550"/>
              <a:gd name="connsiteX67" fmla="*/ 1659988 w 4250102"/>
              <a:gd name="connsiteY67" fmla="*/ 717452 h 1153550"/>
              <a:gd name="connsiteX68" fmla="*/ 1463040 w 4250102"/>
              <a:gd name="connsiteY68" fmla="*/ 773723 h 1153550"/>
              <a:gd name="connsiteX69" fmla="*/ 1378634 w 4250102"/>
              <a:gd name="connsiteY69" fmla="*/ 815926 h 1153550"/>
              <a:gd name="connsiteX70" fmla="*/ 1322363 w 4250102"/>
              <a:gd name="connsiteY70" fmla="*/ 829993 h 1153550"/>
              <a:gd name="connsiteX71" fmla="*/ 1252025 w 4250102"/>
              <a:gd name="connsiteY71" fmla="*/ 844061 h 1153550"/>
              <a:gd name="connsiteX72" fmla="*/ 1167619 w 4250102"/>
              <a:gd name="connsiteY72" fmla="*/ 872196 h 1153550"/>
              <a:gd name="connsiteX73" fmla="*/ 1125416 w 4250102"/>
              <a:gd name="connsiteY73" fmla="*/ 886264 h 1153550"/>
              <a:gd name="connsiteX74" fmla="*/ 1069145 w 4250102"/>
              <a:gd name="connsiteY74" fmla="*/ 900332 h 1153550"/>
              <a:gd name="connsiteX75" fmla="*/ 998806 w 4250102"/>
              <a:gd name="connsiteY75" fmla="*/ 914400 h 1153550"/>
              <a:gd name="connsiteX76" fmla="*/ 956603 w 4250102"/>
              <a:gd name="connsiteY76" fmla="*/ 928467 h 1153550"/>
              <a:gd name="connsiteX77" fmla="*/ 900333 w 4250102"/>
              <a:gd name="connsiteY77" fmla="*/ 942535 h 1153550"/>
              <a:gd name="connsiteX78" fmla="*/ 703385 w 4250102"/>
              <a:gd name="connsiteY78" fmla="*/ 998806 h 1153550"/>
              <a:gd name="connsiteX79" fmla="*/ 590843 w 4250102"/>
              <a:gd name="connsiteY79" fmla="*/ 1026941 h 1153550"/>
              <a:gd name="connsiteX80" fmla="*/ 450166 w 4250102"/>
              <a:gd name="connsiteY80" fmla="*/ 1069144 h 1153550"/>
              <a:gd name="connsiteX81" fmla="*/ 337625 w 4250102"/>
              <a:gd name="connsiteY81" fmla="*/ 1097280 h 1153550"/>
              <a:gd name="connsiteX82" fmla="*/ 295422 w 4250102"/>
              <a:gd name="connsiteY82" fmla="*/ 1111347 h 1153550"/>
              <a:gd name="connsiteX83" fmla="*/ 239151 w 4250102"/>
              <a:gd name="connsiteY83" fmla="*/ 1125415 h 1153550"/>
              <a:gd name="connsiteX84" fmla="*/ 154745 w 4250102"/>
              <a:gd name="connsiteY84" fmla="*/ 1153550 h 1153550"/>
              <a:gd name="connsiteX85" fmla="*/ 112542 w 4250102"/>
              <a:gd name="connsiteY85" fmla="*/ 1139483 h 1153550"/>
              <a:gd name="connsiteX86" fmla="*/ 42203 w 4250102"/>
              <a:gd name="connsiteY86" fmla="*/ 1041009 h 1153550"/>
              <a:gd name="connsiteX87" fmla="*/ 0 w 4250102"/>
              <a:gd name="connsiteY87" fmla="*/ 956603 h 1153550"/>
              <a:gd name="connsiteX88" fmla="*/ 28136 w 4250102"/>
              <a:gd name="connsiteY88" fmla="*/ 829993 h 1153550"/>
              <a:gd name="connsiteX89" fmla="*/ 56271 w 4250102"/>
              <a:gd name="connsiteY89" fmla="*/ 745587 h 1153550"/>
              <a:gd name="connsiteX90" fmla="*/ 84406 w 4250102"/>
              <a:gd name="connsiteY90" fmla="*/ 717452 h 115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4250102" h="1153550">
                <a:moveTo>
                  <a:pt x="28136" y="703384"/>
                </a:moveTo>
                <a:cubicBezTo>
                  <a:pt x="334312" y="652353"/>
                  <a:pt x="-88225" y="728957"/>
                  <a:pt x="182880" y="661181"/>
                </a:cubicBezTo>
                <a:cubicBezTo>
                  <a:pt x="215048" y="653139"/>
                  <a:pt x="248932" y="654061"/>
                  <a:pt x="281354" y="647113"/>
                </a:cubicBezTo>
                <a:cubicBezTo>
                  <a:pt x="314734" y="639960"/>
                  <a:pt x="346709" y="627258"/>
                  <a:pt x="379828" y="618978"/>
                </a:cubicBezTo>
                <a:cubicBezTo>
                  <a:pt x="497588" y="589538"/>
                  <a:pt x="495252" y="592441"/>
                  <a:pt x="604911" y="576775"/>
                </a:cubicBezTo>
                <a:cubicBezTo>
                  <a:pt x="736877" y="510793"/>
                  <a:pt x="571753" y="590038"/>
                  <a:pt x="745588" y="520504"/>
                </a:cubicBezTo>
                <a:cubicBezTo>
                  <a:pt x="765059" y="512716"/>
                  <a:pt x="781964" y="499001"/>
                  <a:pt x="801859" y="492369"/>
                </a:cubicBezTo>
                <a:cubicBezTo>
                  <a:pt x="824542" y="484808"/>
                  <a:pt x="849129" y="484592"/>
                  <a:pt x="872197" y="478301"/>
                </a:cubicBezTo>
                <a:cubicBezTo>
                  <a:pt x="900809" y="470498"/>
                  <a:pt x="927831" y="457359"/>
                  <a:pt x="956603" y="450166"/>
                </a:cubicBezTo>
                <a:lnTo>
                  <a:pt x="1012874" y="436098"/>
                </a:lnTo>
                <a:cubicBezTo>
                  <a:pt x="1026942" y="426720"/>
                  <a:pt x="1039537" y="414623"/>
                  <a:pt x="1055077" y="407963"/>
                </a:cubicBezTo>
                <a:cubicBezTo>
                  <a:pt x="1118178" y="380920"/>
                  <a:pt x="1098801" y="407202"/>
                  <a:pt x="1153551" y="379827"/>
                </a:cubicBezTo>
                <a:cubicBezTo>
                  <a:pt x="1178007" y="367599"/>
                  <a:pt x="1198997" y="348938"/>
                  <a:pt x="1223889" y="337624"/>
                </a:cubicBezTo>
                <a:cubicBezTo>
                  <a:pt x="1265744" y="318599"/>
                  <a:pt x="1319221" y="306758"/>
                  <a:pt x="1364566" y="295421"/>
                </a:cubicBezTo>
                <a:cubicBezTo>
                  <a:pt x="1397894" y="262094"/>
                  <a:pt x="1429391" y="226921"/>
                  <a:pt x="1477108" y="211015"/>
                </a:cubicBezTo>
                <a:lnTo>
                  <a:pt x="1645920" y="154744"/>
                </a:lnTo>
                <a:cubicBezTo>
                  <a:pt x="1659988" y="150055"/>
                  <a:pt x="1674355" y="146183"/>
                  <a:pt x="1688123" y="140676"/>
                </a:cubicBezTo>
                <a:cubicBezTo>
                  <a:pt x="1711569" y="131298"/>
                  <a:pt x="1734275" y="119797"/>
                  <a:pt x="1758462" y="112541"/>
                </a:cubicBezTo>
                <a:cubicBezTo>
                  <a:pt x="1781364" y="105670"/>
                  <a:pt x="1805604" y="104272"/>
                  <a:pt x="1828800" y="98473"/>
                </a:cubicBezTo>
                <a:cubicBezTo>
                  <a:pt x="1843186" y="94877"/>
                  <a:pt x="1856617" y="88002"/>
                  <a:pt x="1871003" y="84406"/>
                </a:cubicBezTo>
                <a:cubicBezTo>
                  <a:pt x="1894200" y="78607"/>
                  <a:pt x="1918145" y="76137"/>
                  <a:pt x="1941342" y="70338"/>
                </a:cubicBezTo>
                <a:cubicBezTo>
                  <a:pt x="1955728" y="66741"/>
                  <a:pt x="1969287" y="60344"/>
                  <a:pt x="1983545" y="56270"/>
                </a:cubicBezTo>
                <a:cubicBezTo>
                  <a:pt x="2084623" y="27391"/>
                  <a:pt x="1994132" y="57141"/>
                  <a:pt x="2110154" y="28135"/>
                </a:cubicBezTo>
                <a:cubicBezTo>
                  <a:pt x="2124540" y="24538"/>
                  <a:pt x="2137701" y="16322"/>
                  <a:pt x="2152357" y="14067"/>
                </a:cubicBezTo>
                <a:cubicBezTo>
                  <a:pt x="2198935" y="6901"/>
                  <a:pt x="2246142" y="4689"/>
                  <a:pt x="2293034" y="0"/>
                </a:cubicBezTo>
                <a:cubicBezTo>
                  <a:pt x="2325859" y="4689"/>
                  <a:pt x="2358994" y="7564"/>
                  <a:pt x="2391508" y="14067"/>
                </a:cubicBezTo>
                <a:cubicBezTo>
                  <a:pt x="2429425" y="21650"/>
                  <a:pt x="2466132" y="34620"/>
                  <a:pt x="2504049" y="42203"/>
                </a:cubicBezTo>
                <a:lnTo>
                  <a:pt x="2644726" y="70338"/>
                </a:lnTo>
                <a:cubicBezTo>
                  <a:pt x="2752970" y="91987"/>
                  <a:pt x="2691888" y="78611"/>
                  <a:pt x="2827606" y="112541"/>
                </a:cubicBezTo>
                <a:lnTo>
                  <a:pt x="2883877" y="126609"/>
                </a:lnTo>
                <a:cubicBezTo>
                  <a:pt x="2902634" y="131298"/>
                  <a:pt x="2921806" y="134562"/>
                  <a:pt x="2940148" y="140676"/>
                </a:cubicBezTo>
                <a:lnTo>
                  <a:pt x="3024554" y="168812"/>
                </a:lnTo>
                <a:cubicBezTo>
                  <a:pt x="3038622" y="173501"/>
                  <a:pt x="3052216" y="179972"/>
                  <a:pt x="3066757" y="182880"/>
                </a:cubicBezTo>
                <a:cubicBezTo>
                  <a:pt x="3169610" y="203449"/>
                  <a:pt x="3113426" y="193565"/>
                  <a:pt x="3235569" y="211015"/>
                </a:cubicBezTo>
                <a:cubicBezTo>
                  <a:pt x="3377424" y="258300"/>
                  <a:pt x="3157376" y="186150"/>
                  <a:pt x="3334043" y="239150"/>
                </a:cubicBezTo>
                <a:cubicBezTo>
                  <a:pt x="3505283" y="290522"/>
                  <a:pt x="3345026" y="248931"/>
                  <a:pt x="3474720" y="281353"/>
                </a:cubicBezTo>
                <a:cubicBezTo>
                  <a:pt x="3566036" y="327012"/>
                  <a:pt x="3501712" y="302264"/>
                  <a:pt x="3629465" y="323556"/>
                </a:cubicBezTo>
                <a:cubicBezTo>
                  <a:pt x="3653050" y="327487"/>
                  <a:pt x="3676218" y="333693"/>
                  <a:pt x="3699803" y="337624"/>
                </a:cubicBezTo>
                <a:cubicBezTo>
                  <a:pt x="3753737" y="346613"/>
                  <a:pt x="3828175" y="354080"/>
                  <a:pt x="3882683" y="365760"/>
                </a:cubicBezTo>
                <a:cubicBezTo>
                  <a:pt x="3920493" y="373862"/>
                  <a:pt x="3957711" y="384517"/>
                  <a:pt x="3995225" y="393895"/>
                </a:cubicBezTo>
                <a:cubicBezTo>
                  <a:pt x="4013982" y="398584"/>
                  <a:pt x="4033154" y="401849"/>
                  <a:pt x="4051496" y="407963"/>
                </a:cubicBezTo>
                <a:lnTo>
                  <a:pt x="4135902" y="436098"/>
                </a:lnTo>
                <a:lnTo>
                  <a:pt x="4192173" y="520504"/>
                </a:lnTo>
                <a:lnTo>
                  <a:pt x="4220308" y="562707"/>
                </a:lnTo>
                <a:cubicBezTo>
                  <a:pt x="4245334" y="662811"/>
                  <a:pt x="4265244" y="684898"/>
                  <a:pt x="4234376" y="787790"/>
                </a:cubicBezTo>
                <a:cubicBezTo>
                  <a:pt x="4230565" y="800494"/>
                  <a:pt x="4217613" y="809102"/>
                  <a:pt x="4206240" y="815926"/>
                </a:cubicBezTo>
                <a:cubicBezTo>
                  <a:pt x="4193525" y="823555"/>
                  <a:pt x="4178105" y="825304"/>
                  <a:pt x="4164037" y="829993"/>
                </a:cubicBezTo>
                <a:cubicBezTo>
                  <a:pt x="3799992" y="818962"/>
                  <a:pt x="3828800" y="840660"/>
                  <a:pt x="3615397" y="801858"/>
                </a:cubicBezTo>
                <a:cubicBezTo>
                  <a:pt x="3591872" y="797581"/>
                  <a:pt x="3568127" y="794081"/>
                  <a:pt x="3545059" y="787790"/>
                </a:cubicBezTo>
                <a:cubicBezTo>
                  <a:pt x="3516447" y="779987"/>
                  <a:pt x="3488788" y="769033"/>
                  <a:pt x="3460653" y="759655"/>
                </a:cubicBezTo>
                <a:lnTo>
                  <a:pt x="3376246" y="731520"/>
                </a:lnTo>
                <a:lnTo>
                  <a:pt x="3334043" y="717452"/>
                </a:lnTo>
                <a:cubicBezTo>
                  <a:pt x="3319975" y="712763"/>
                  <a:pt x="3305103" y="710015"/>
                  <a:pt x="3291840" y="703384"/>
                </a:cubicBezTo>
                <a:cubicBezTo>
                  <a:pt x="3273083" y="694006"/>
                  <a:pt x="3255464" y="681881"/>
                  <a:pt x="3235569" y="675249"/>
                </a:cubicBezTo>
                <a:cubicBezTo>
                  <a:pt x="3212886" y="667688"/>
                  <a:pt x="3188299" y="667472"/>
                  <a:pt x="3165231" y="661181"/>
                </a:cubicBezTo>
                <a:cubicBezTo>
                  <a:pt x="3136619" y="653378"/>
                  <a:pt x="3109906" y="638862"/>
                  <a:pt x="3080825" y="633046"/>
                </a:cubicBezTo>
                <a:cubicBezTo>
                  <a:pt x="3057379" y="628357"/>
                  <a:pt x="3033784" y="624355"/>
                  <a:pt x="3010486" y="618978"/>
                </a:cubicBezTo>
                <a:cubicBezTo>
                  <a:pt x="2972808" y="610283"/>
                  <a:pt x="2934629" y="603071"/>
                  <a:pt x="2897945" y="590843"/>
                </a:cubicBezTo>
                <a:cubicBezTo>
                  <a:pt x="2869810" y="581464"/>
                  <a:pt x="2842620" y="568523"/>
                  <a:pt x="2813539" y="562707"/>
                </a:cubicBezTo>
                <a:cubicBezTo>
                  <a:pt x="2715230" y="543046"/>
                  <a:pt x="2766785" y="552571"/>
                  <a:pt x="2658794" y="534572"/>
                </a:cubicBezTo>
                <a:cubicBezTo>
                  <a:pt x="2541596" y="538913"/>
                  <a:pt x="2249067" y="544709"/>
                  <a:pt x="2096086" y="562707"/>
                </a:cubicBezTo>
                <a:cubicBezTo>
                  <a:pt x="2063235" y="566572"/>
                  <a:pt x="1978099" y="597347"/>
                  <a:pt x="1955409" y="604910"/>
                </a:cubicBezTo>
                <a:lnTo>
                  <a:pt x="1913206" y="618978"/>
                </a:lnTo>
                <a:cubicBezTo>
                  <a:pt x="1899138" y="623667"/>
                  <a:pt x="1883341" y="624821"/>
                  <a:pt x="1871003" y="633046"/>
                </a:cubicBezTo>
                <a:cubicBezTo>
                  <a:pt x="1856935" y="642424"/>
                  <a:pt x="1844250" y="654314"/>
                  <a:pt x="1828800" y="661181"/>
                </a:cubicBezTo>
                <a:cubicBezTo>
                  <a:pt x="1801699" y="673226"/>
                  <a:pt x="1772529" y="679938"/>
                  <a:pt x="1744394" y="689316"/>
                </a:cubicBezTo>
                <a:lnTo>
                  <a:pt x="1702191" y="703384"/>
                </a:lnTo>
                <a:cubicBezTo>
                  <a:pt x="1688123" y="708073"/>
                  <a:pt x="1674374" y="713856"/>
                  <a:pt x="1659988" y="717452"/>
                </a:cubicBezTo>
                <a:cubicBezTo>
                  <a:pt x="1644975" y="721205"/>
                  <a:pt x="1487262" y="757575"/>
                  <a:pt x="1463040" y="773723"/>
                </a:cubicBezTo>
                <a:cubicBezTo>
                  <a:pt x="1416802" y="804548"/>
                  <a:pt x="1429594" y="801366"/>
                  <a:pt x="1378634" y="815926"/>
                </a:cubicBezTo>
                <a:cubicBezTo>
                  <a:pt x="1360044" y="821237"/>
                  <a:pt x="1341237" y="825799"/>
                  <a:pt x="1322363" y="829993"/>
                </a:cubicBezTo>
                <a:cubicBezTo>
                  <a:pt x="1299022" y="835180"/>
                  <a:pt x="1275093" y="837770"/>
                  <a:pt x="1252025" y="844061"/>
                </a:cubicBezTo>
                <a:cubicBezTo>
                  <a:pt x="1223413" y="851864"/>
                  <a:pt x="1195754" y="862818"/>
                  <a:pt x="1167619" y="872196"/>
                </a:cubicBezTo>
                <a:cubicBezTo>
                  <a:pt x="1153551" y="876885"/>
                  <a:pt x="1139802" y="882667"/>
                  <a:pt x="1125416" y="886264"/>
                </a:cubicBezTo>
                <a:cubicBezTo>
                  <a:pt x="1106659" y="890953"/>
                  <a:pt x="1088019" y="896138"/>
                  <a:pt x="1069145" y="900332"/>
                </a:cubicBezTo>
                <a:cubicBezTo>
                  <a:pt x="1045804" y="905519"/>
                  <a:pt x="1022003" y="908601"/>
                  <a:pt x="998806" y="914400"/>
                </a:cubicBezTo>
                <a:cubicBezTo>
                  <a:pt x="984420" y="917996"/>
                  <a:pt x="970861" y="924393"/>
                  <a:pt x="956603" y="928467"/>
                </a:cubicBezTo>
                <a:cubicBezTo>
                  <a:pt x="938013" y="933778"/>
                  <a:pt x="918852" y="936979"/>
                  <a:pt x="900333" y="942535"/>
                </a:cubicBezTo>
                <a:cubicBezTo>
                  <a:pt x="698545" y="1003071"/>
                  <a:pt x="949912" y="937174"/>
                  <a:pt x="703385" y="998806"/>
                </a:cubicBezTo>
                <a:cubicBezTo>
                  <a:pt x="703379" y="998807"/>
                  <a:pt x="590848" y="1026938"/>
                  <a:pt x="590843" y="1026941"/>
                </a:cubicBezTo>
                <a:cubicBezTo>
                  <a:pt x="509061" y="1067832"/>
                  <a:pt x="555258" y="1051628"/>
                  <a:pt x="450166" y="1069144"/>
                </a:cubicBezTo>
                <a:cubicBezTo>
                  <a:pt x="353705" y="1101299"/>
                  <a:pt x="473417" y="1063332"/>
                  <a:pt x="337625" y="1097280"/>
                </a:cubicBezTo>
                <a:cubicBezTo>
                  <a:pt x="323239" y="1100876"/>
                  <a:pt x="309680" y="1107273"/>
                  <a:pt x="295422" y="1111347"/>
                </a:cubicBezTo>
                <a:cubicBezTo>
                  <a:pt x="276832" y="1116658"/>
                  <a:pt x="257670" y="1119859"/>
                  <a:pt x="239151" y="1125415"/>
                </a:cubicBezTo>
                <a:cubicBezTo>
                  <a:pt x="210745" y="1133937"/>
                  <a:pt x="154745" y="1153550"/>
                  <a:pt x="154745" y="1153550"/>
                </a:cubicBezTo>
                <a:cubicBezTo>
                  <a:pt x="140677" y="1148861"/>
                  <a:pt x="124880" y="1147708"/>
                  <a:pt x="112542" y="1139483"/>
                </a:cubicBezTo>
                <a:cubicBezTo>
                  <a:pt x="64952" y="1107757"/>
                  <a:pt x="69283" y="1088399"/>
                  <a:pt x="42203" y="1041009"/>
                </a:cubicBezTo>
                <a:cubicBezTo>
                  <a:pt x="-1429" y="964653"/>
                  <a:pt x="25792" y="1033979"/>
                  <a:pt x="0" y="956603"/>
                </a:cubicBezTo>
                <a:cubicBezTo>
                  <a:pt x="8033" y="916441"/>
                  <a:pt x="16215" y="869730"/>
                  <a:pt x="28136" y="829993"/>
                </a:cubicBezTo>
                <a:cubicBezTo>
                  <a:pt x="36658" y="801587"/>
                  <a:pt x="35300" y="766558"/>
                  <a:pt x="56271" y="745587"/>
                </a:cubicBezTo>
                <a:lnTo>
                  <a:pt x="84406" y="71745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2263967" y="2771335"/>
            <a:ext cx="4319867" cy="1139483"/>
          </a:xfrm>
          <a:custGeom>
            <a:avLst/>
            <a:gdLst>
              <a:gd name="connsiteX0" fmla="*/ 931 w 4319867"/>
              <a:gd name="connsiteY0" fmla="*/ 225083 h 1139483"/>
              <a:gd name="connsiteX1" fmla="*/ 43135 w 4319867"/>
              <a:gd name="connsiteY1" fmla="*/ 154745 h 1139483"/>
              <a:gd name="connsiteX2" fmla="*/ 71270 w 4319867"/>
              <a:gd name="connsiteY2" fmla="*/ 56271 h 1139483"/>
              <a:gd name="connsiteX3" fmla="*/ 113473 w 4319867"/>
              <a:gd name="connsiteY3" fmla="*/ 14068 h 1139483"/>
              <a:gd name="connsiteX4" fmla="*/ 155676 w 4319867"/>
              <a:gd name="connsiteY4" fmla="*/ 0 h 1139483"/>
              <a:gd name="connsiteX5" fmla="*/ 240082 w 4319867"/>
              <a:gd name="connsiteY5" fmla="*/ 14068 h 1139483"/>
              <a:gd name="connsiteX6" fmla="*/ 324488 w 4319867"/>
              <a:gd name="connsiteY6" fmla="*/ 56271 h 1139483"/>
              <a:gd name="connsiteX7" fmla="*/ 408895 w 4319867"/>
              <a:gd name="connsiteY7" fmla="*/ 70339 h 1139483"/>
              <a:gd name="connsiteX8" fmla="*/ 451098 w 4319867"/>
              <a:gd name="connsiteY8" fmla="*/ 84407 h 1139483"/>
              <a:gd name="connsiteX9" fmla="*/ 563639 w 4319867"/>
              <a:gd name="connsiteY9" fmla="*/ 112542 h 1139483"/>
              <a:gd name="connsiteX10" fmla="*/ 662113 w 4319867"/>
              <a:gd name="connsiteY10" fmla="*/ 140677 h 1139483"/>
              <a:gd name="connsiteX11" fmla="*/ 704316 w 4319867"/>
              <a:gd name="connsiteY11" fmla="*/ 154745 h 1139483"/>
              <a:gd name="connsiteX12" fmla="*/ 802790 w 4319867"/>
              <a:gd name="connsiteY12" fmla="*/ 182880 h 1139483"/>
              <a:gd name="connsiteX13" fmla="*/ 844993 w 4319867"/>
              <a:gd name="connsiteY13" fmla="*/ 211016 h 1139483"/>
              <a:gd name="connsiteX14" fmla="*/ 901264 w 4319867"/>
              <a:gd name="connsiteY14" fmla="*/ 225083 h 1139483"/>
              <a:gd name="connsiteX15" fmla="*/ 943467 w 4319867"/>
              <a:gd name="connsiteY15" fmla="*/ 239151 h 1139483"/>
              <a:gd name="connsiteX16" fmla="*/ 999738 w 4319867"/>
              <a:gd name="connsiteY16" fmla="*/ 267287 h 1139483"/>
              <a:gd name="connsiteX17" fmla="*/ 1098211 w 4319867"/>
              <a:gd name="connsiteY17" fmla="*/ 295422 h 1139483"/>
              <a:gd name="connsiteX18" fmla="*/ 1140415 w 4319867"/>
              <a:gd name="connsiteY18" fmla="*/ 309490 h 1139483"/>
              <a:gd name="connsiteX19" fmla="*/ 1252956 w 4319867"/>
              <a:gd name="connsiteY19" fmla="*/ 337625 h 1139483"/>
              <a:gd name="connsiteX20" fmla="*/ 1379565 w 4319867"/>
              <a:gd name="connsiteY20" fmla="*/ 393896 h 1139483"/>
              <a:gd name="connsiteX21" fmla="*/ 1421768 w 4319867"/>
              <a:gd name="connsiteY21" fmla="*/ 407963 h 1139483"/>
              <a:gd name="connsiteX22" fmla="*/ 1463971 w 4319867"/>
              <a:gd name="connsiteY22" fmla="*/ 422031 h 1139483"/>
              <a:gd name="connsiteX23" fmla="*/ 1520242 w 4319867"/>
              <a:gd name="connsiteY23" fmla="*/ 436099 h 1139483"/>
              <a:gd name="connsiteX24" fmla="*/ 1562445 w 4319867"/>
              <a:gd name="connsiteY24" fmla="*/ 450167 h 1139483"/>
              <a:gd name="connsiteX25" fmla="*/ 1674987 w 4319867"/>
              <a:gd name="connsiteY25" fmla="*/ 464234 h 1139483"/>
              <a:gd name="connsiteX26" fmla="*/ 1829731 w 4319867"/>
              <a:gd name="connsiteY26" fmla="*/ 492370 h 1139483"/>
              <a:gd name="connsiteX27" fmla="*/ 1914138 w 4319867"/>
              <a:gd name="connsiteY27" fmla="*/ 506437 h 1139483"/>
              <a:gd name="connsiteX28" fmla="*/ 1970408 w 4319867"/>
              <a:gd name="connsiteY28" fmla="*/ 520505 h 1139483"/>
              <a:gd name="connsiteX29" fmla="*/ 2167356 w 4319867"/>
              <a:gd name="connsiteY29" fmla="*/ 534573 h 1139483"/>
              <a:gd name="connsiteX30" fmla="*/ 2293965 w 4319867"/>
              <a:gd name="connsiteY30" fmla="*/ 548640 h 1139483"/>
              <a:gd name="connsiteX31" fmla="*/ 2814470 w 4319867"/>
              <a:gd name="connsiteY31" fmla="*/ 520505 h 1139483"/>
              <a:gd name="connsiteX32" fmla="*/ 2983282 w 4319867"/>
              <a:gd name="connsiteY32" fmla="*/ 478302 h 1139483"/>
              <a:gd name="connsiteX33" fmla="*/ 3025485 w 4319867"/>
              <a:gd name="connsiteY33" fmla="*/ 464234 h 1139483"/>
              <a:gd name="connsiteX34" fmla="*/ 3067688 w 4319867"/>
              <a:gd name="connsiteY34" fmla="*/ 450167 h 1139483"/>
              <a:gd name="connsiteX35" fmla="*/ 3166162 w 4319867"/>
              <a:gd name="connsiteY35" fmla="*/ 407963 h 1139483"/>
              <a:gd name="connsiteX36" fmla="*/ 3208365 w 4319867"/>
              <a:gd name="connsiteY36" fmla="*/ 393896 h 1139483"/>
              <a:gd name="connsiteX37" fmla="*/ 3264636 w 4319867"/>
              <a:gd name="connsiteY37" fmla="*/ 379828 h 1139483"/>
              <a:gd name="connsiteX38" fmla="*/ 3306839 w 4319867"/>
              <a:gd name="connsiteY38" fmla="*/ 365760 h 1139483"/>
              <a:gd name="connsiteX39" fmla="*/ 3405313 w 4319867"/>
              <a:gd name="connsiteY39" fmla="*/ 351693 h 1139483"/>
              <a:gd name="connsiteX40" fmla="*/ 3461584 w 4319867"/>
              <a:gd name="connsiteY40" fmla="*/ 337625 h 1139483"/>
              <a:gd name="connsiteX41" fmla="*/ 3545990 w 4319867"/>
              <a:gd name="connsiteY41" fmla="*/ 309490 h 1139483"/>
              <a:gd name="connsiteX42" fmla="*/ 3742938 w 4319867"/>
              <a:gd name="connsiteY42" fmla="*/ 281354 h 1139483"/>
              <a:gd name="connsiteX43" fmla="*/ 3968021 w 4319867"/>
              <a:gd name="connsiteY43" fmla="*/ 253219 h 1139483"/>
              <a:gd name="connsiteX44" fmla="*/ 4150901 w 4319867"/>
              <a:gd name="connsiteY44" fmla="*/ 267287 h 1139483"/>
              <a:gd name="connsiteX45" fmla="*/ 4221239 w 4319867"/>
              <a:gd name="connsiteY45" fmla="*/ 309490 h 1139483"/>
              <a:gd name="connsiteX46" fmla="*/ 4263442 w 4319867"/>
              <a:gd name="connsiteY46" fmla="*/ 323557 h 1139483"/>
              <a:gd name="connsiteX47" fmla="*/ 4291578 w 4319867"/>
              <a:gd name="connsiteY47" fmla="*/ 351693 h 1139483"/>
              <a:gd name="connsiteX48" fmla="*/ 4319713 w 4319867"/>
              <a:gd name="connsiteY48" fmla="*/ 436099 h 1139483"/>
              <a:gd name="connsiteX49" fmla="*/ 4305645 w 4319867"/>
              <a:gd name="connsiteY49" fmla="*/ 633047 h 1139483"/>
              <a:gd name="connsiteX50" fmla="*/ 4221239 w 4319867"/>
              <a:gd name="connsiteY50" fmla="*/ 689317 h 1139483"/>
              <a:gd name="connsiteX51" fmla="*/ 4136833 w 4319867"/>
              <a:gd name="connsiteY51" fmla="*/ 745588 h 1139483"/>
              <a:gd name="connsiteX52" fmla="*/ 4094630 w 4319867"/>
              <a:gd name="connsiteY52" fmla="*/ 773723 h 1139483"/>
              <a:gd name="connsiteX53" fmla="*/ 3996156 w 4319867"/>
              <a:gd name="connsiteY53" fmla="*/ 801859 h 1139483"/>
              <a:gd name="connsiteX54" fmla="*/ 3897682 w 4319867"/>
              <a:gd name="connsiteY54" fmla="*/ 815927 h 1139483"/>
              <a:gd name="connsiteX55" fmla="*/ 3855479 w 4319867"/>
              <a:gd name="connsiteY55" fmla="*/ 829994 h 1139483"/>
              <a:gd name="connsiteX56" fmla="*/ 3714802 w 4319867"/>
              <a:gd name="connsiteY56" fmla="*/ 858130 h 1139483"/>
              <a:gd name="connsiteX57" fmla="*/ 3588193 w 4319867"/>
              <a:gd name="connsiteY57" fmla="*/ 900333 h 1139483"/>
              <a:gd name="connsiteX58" fmla="*/ 3545990 w 4319867"/>
              <a:gd name="connsiteY58" fmla="*/ 914400 h 1139483"/>
              <a:gd name="connsiteX59" fmla="*/ 3489719 w 4319867"/>
              <a:gd name="connsiteY59" fmla="*/ 928468 h 1139483"/>
              <a:gd name="connsiteX60" fmla="*/ 3447516 w 4319867"/>
              <a:gd name="connsiteY60" fmla="*/ 956603 h 1139483"/>
              <a:gd name="connsiteX61" fmla="*/ 3363110 w 4319867"/>
              <a:gd name="connsiteY61" fmla="*/ 984739 h 1139483"/>
              <a:gd name="connsiteX62" fmla="*/ 3320907 w 4319867"/>
              <a:gd name="connsiteY62" fmla="*/ 998807 h 1139483"/>
              <a:gd name="connsiteX63" fmla="*/ 3166162 w 4319867"/>
              <a:gd name="connsiteY63" fmla="*/ 1041010 h 1139483"/>
              <a:gd name="connsiteX64" fmla="*/ 3109891 w 4319867"/>
              <a:gd name="connsiteY64" fmla="*/ 1055077 h 1139483"/>
              <a:gd name="connsiteX65" fmla="*/ 3053621 w 4319867"/>
              <a:gd name="connsiteY65" fmla="*/ 1069145 h 1139483"/>
              <a:gd name="connsiteX66" fmla="*/ 2983282 w 4319867"/>
              <a:gd name="connsiteY66" fmla="*/ 1083213 h 1139483"/>
              <a:gd name="connsiteX67" fmla="*/ 2856673 w 4319867"/>
              <a:gd name="connsiteY67" fmla="*/ 1097280 h 1139483"/>
              <a:gd name="connsiteX68" fmla="*/ 2758199 w 4319867"/>
              <a:gd name="connsiteY68" fmla="*/ 1125416 h 1139483"/>
              <a:gd name="connsiteX69" fmla="*/ 2519048 w 4319867"/>
              <a:gd name="connsiteY69" fmla="*/ 1139483 h 1139483"/>
              <a:gd name="connsiteX70" fmla="*/ 2125153 w 4319867"/>
              <a:gd name="connsiteY70" fmla="*/ 1125416 h 1139483"/>
              <a:gd name="connsiteX71" fmla="*/ 2068882 w 4319867"/>
              <a:gd name="connsiteY71" fmla="*/ 1111348 h 1139483"/>
              <a:gd name="connsiteX72" fmla="*/ 1857867 w 4319867"/>
              <a:gd name="connsiteY72" fmla="*/ 1083213 h 1139483"/>
              <a:gd name="connsiteX73" fmla="*/ 1759393 w 4319867"/>
              <a:gd name="connsiteY73" fmla="*/ 1055077 h 1139483"/>
              <a:gd name="connsiteX74" fmla="*/ 1717190 w 4319867"/>
              <a:gd name="connsiteY74" fmla="*/ 1041010 h 1139483"/>
              <a:gd name="connsiteX75" fmla="*/ 1660919 w 4319867"/>
              <a:gd name="connsiteY75" fmla="*/ 1026942 h 1139483"/>
              <a:gd name="connsiteX76" fmla="*/ 1562445 w 4319867"/>
              <a:gd name="connsiteY76" fmla="*/ 998807 h 1139483"/>
              <a:gd name="connsiteX77" fmla="*/ 1435836 w 4319867"/>
              <a:gd name="connsiteY77" fmla="*/ 942536 h 1139483"/>
              <a:gd name="connsiteX78" fmla="*/ 1379565 w 4319867"/>
              <a:gd name="connsiteY78" fmla="*/ 914400 h 1139483"/>
              <a:gd name="connsiteX79" fmla="*/ 1281091 w 4319867"/>
              <a:gd name="connsiteY79" fmla="*/ 886265 h 1139483"/>
              <a:gd name="connsiteX80" fmla="*/ 1224821 w 4319867"/>
              <a:gd name="connsiteY80" fmla="*/ 858130 h 1139483"/>
              <a:gd name="connsiteX81" fmla="*/ 1182618 w 4319867"/>
              <a:gd name="connsiteY81" fmla="*/ 829994 h 1139483"/>
              <a:gd name="connsiteX82" fmla="*/ 1098211 w 4319867"/>
              <a:gd name="connsiteY82" fmla="*/ 801859 h 1139483"/>
              <a:gd name="connsiteX83" fmla="*/ 1056008 w 4319867"/>
              <a:gd name="connsiteY83" fmla="*/ 787791 h 1139483"/>
              <a:gd name="connsiteX84" fmla="*/ 943467 w 4319867"/>
              <a:gd name="connsiteY84" fmla="*/ 745588 h 1139483"/>
              <a:gd name="connsiteX85" fmla="*/ 859061 w 4319867"/>
              <a:gd name="connsiteY85" fmla="*/ 717453 h 1139483"/>
              <a:gd name="connsiteX86" fmla="*/ 816858 w 4319867"/>
              <a:gd name="connsiteY86" fmla="*/ 703385 h 1139483"/>
              <a:gd name="connsiteX87" fmla="*/ 774655 w 4319867"/>
              <a:gd name="connsiteY87" fmla="*/ 675250 h 1139483"/>
              <a:gd name="connsiteX88" fmla="*/ 676181 w 4319867"/>
              <a:gd name="connsiteY88" fmla="*/ 633047 h 1139483"/>
              <a:gd name="connsiteX89" fmla="*/ 648045 w 4319867"/>
              <a:gd name="connsiteY89" fmla="*/ 604911 h 1139483"/>
              <a:gd name="connsiteX90" fmla="*/ 577707 w 4319867"/>
              <a:gd name="connsiteY90" fmla="*/ 576776 h 1139483"/>
              <a:gd name="connsiteX91" fmla="*/ 479233 w 4319867"/>
              <a:gd name="connsiteY91" fmla="*/ 534573 h 1139483"/>
              <a:gd name="connsiteX92" fmla="*/ 451098 w 4319867"/>
              <a:gd name="connsiteY92" fmla="*/ 506437 h 1139483"/>
              <a:gd name="connsiteX93" fmla="*/ 366691 w 4319867"/>
              <a:gd name="connsiteY93" fmla="*/ 478302 h 1139483"/>
              <a:gd name="connsiteX94" fmla="*/ 324488 w 4319867"/>
              <a:gd name="connsiteY94" fmla="*/ 464234 h 1139483"/>
              <a:gd name="connsiteX95" fmla="*/ 282285 w 4319867"/>
              <a:gd name="connsiteY95" fmla="*/ 436099 h 1139483"/>
              <a:gd name="connsiteX96" fmla="*/ 197879 w 4319867"/>
              <a:gd name="connsiteY96" fmla="*/ 407963 h 1139483"/>
              <a:gd name="connsiteX97" fmla="*/ 155676 w 4319867"/>
              <a:gd name="connsiteY97" fmla="*/ 393896 h 1139483"/>
              <a:gd name="connsiteX98" fmla="*/ 127541 w 4319867"/>
              <a:gd name="connsiteY98" fmla="*/ 365760 h 1139483"/>
              <a:gd name="connsiteX99" fmla="*/ 85338 w 4319867"/>
              <a:gd name="connsiteY99" fmla="*/ 351693 h 1139483"/>
              <a:gd name="connsiteX100" fmla="*/ 57202 w 4319867"/>
              <a:gd name="connsiteY100" fmla="*/ 309490 h 1139483"/>
              <a:gd name="connsiteX101" fmla="*/ 43135 w 4319867"/>
              <a:gd name="connsiteY101" fmla="*/ 267287 h 1139483"/>
              <a:gd name="connsiteX102" fmla="*/ 14999 w 4319867"/>
              <a:gd name="connsiteY102" fmla="*/ 225083 h 1139483"/>
              <a:gd name="connsiteX103" fmla="*/ 931 w 4319867"/>
              <a:gd name="connsiteY103" fmla="*/ 225083 h 113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4319867" h="1139483">
                <a:moveTo>
                  <a:pt x="931" y="225083"/>
                </a:moveTo>
                <a:cubicBezTo>
                  <a:pt x="5620" y="213360"/>
                  <a:pt x="32030" y="179731"/>
                  <a:pt x="43135" y="154745"/>
                </a:cubicBezTo>
                <a:cubicBezTo>
                  <a:pt x="49391" y="140668"/>
                  <a:pt x="59836" y="73421"/>
                  <a:pt x="71270" y="56271"/>
                </a:cubicBezTo>
                <a:cubicBezTo>
                  <a:pt x="82306" y="39718"/>
                  <a:pt x="96920" y="25104"/>
                  <a:pt x="113473" y="14068"/>
                </a:cubicBezTo>
                <a:cubicBezTo>
                  <a:pt x="125811" y="5843"/>
                  <a:pt x="141608" y="4689"/>
                  <a:pt x="155676" y="0"/>
                </a:cubicBezTo>
                <a:cubicBezTo>
                  <a:pt x="183811" y="4689"/>
                  <a:pt x="212238" y="7880"/>
                  <a:pt x="240082" y="14068"/>
                </a:cubicBezTo>
                <a:cubicBezTo>
                  <a:pt x="383593" y="45960"/>
                  <a:pt x="172727" y="5684"/>
                  <a:pt x="324488" y="56271"/>
                </a:cubicBezTo>
                <a:cubicBezTo>
                  <a:pt x="351548" y="65291"/>
                  <a:pt x="380759" y="65650"/>
                  <a:pt x="408895" y="70339"/>
                </a:cubicBezTo>
                <a:cubicBezTo>
                  <a:pt x="422963" y="75028"/>
                  <a:pt x="436792" y="80505"/>
                  <a:pt x="451098" y="84407"/>
                </a:cubicBezTo>
                <a:cubicBezTo>
                  <a:pt x="488404" y="94581"/>
                  <a:pt x="526955" y="100314"/>
                  <a:pt x="563639" y="112542"/>
                </a:cubicBezTo>
                <a:cubicBezTo>
                  <a:pt x="664827" y="146272"/>
                  <a:pt x="538464" y="105349"/>
                  <a:pt x="662113" y="140677"/>
                </a:cubicBezTo>
                <a:cubicBezTo>
                  <a:pt x="676371" y="144751"/>
                  <a:pt x="690058" y="150671"/>
                  <a:pt x="704316" y="154745"/>
                </a:cubicBezTo>
                <a:cubicBezTo>
                  <a:pt x="827991" y="190082"/>
                  <a:pt x="701582" y="149146"/>
                  <a:pt x="802790" y="182880"/>
                </a:cubicBezTo>
                <a:cubicBezTo>
                  <a:pt x="816858" y="192259"/>
                  <a:pt x="829453" y="204356"/>
                  <a:pt x="844993" y="211016"/>
                </a:cubicBezTo>
                <a:cubicBezTo>
                  <a:pt x="862764" y="218632"/>
                  <a:pt x="882674" y="219772"/>
                  <a:pt x="901264" y="225083"/>
                </a:cubicBezTo>
                <a:cubicBezTo>
                  <a:pt x="915522" y="229157"/>
                  <a:pt x="929837" y="233310"/>
                  <a:pt x="943467" y="239151"/>
                </a:cubicBezTo>
                <a:cubicBezTo>
                  <a:pt x="962742" y="247412"/>
                  <a:pt x="980463" y="259026"/>
                  <a:pt x="999738" y="267287"/>
                </a:cubicBezTo>
                <a:cubicBezTo>
                  <a:pt x="1033459" y="281739"/>
                  <a:pt x="1062530" y="285227"/>
                  <a:pt x="1098211" y="295422"/>
                </a:cubicBezTo>
                <a:cubicBezTo>
                  <a:pt x="1112469" y="299496"/>
                  <a:pt x="1126109" y="305588"/>
                  <a:pt x="1140415" y="309490"/>
                </a:cubicBezTo>
                <a:cubicBezTo>
                  <a:pt x="1177721" y="319664"/>
                  <a:pt x="1252956" y="337625"/>
                  <a:pt x="1252956" y="337625"/>
                </a:cubicBezTo>
                <a:cubicBezTo>
                  <a:pt x="1319834" y="382210"/>
                  <a:pt x="1279122" y="360415"/>
                  <a:pt x="1379565" y="393896"/>
                </a:cubicBezTo>
                <a:lnTo>
                  <a:pt x="1421768" y="407963"/>
                </a:lnTo>
                <a:cubicBezTo>
                  <a:pt x="1435836" y="412652"/>
                  <a:pt x="1449585" y="418434"/>
                  <a:pt x="1463971" y="422031"/>
                </a:cubicBezTo>
                <a:cubicBezTo>
                  <a:pt x="1482728" y="426720"/>
                  <a:pt x="1501652" y="430787"/>
                  <a:pt x="1520242" y="436099"/>
                </a:cubicBezTo>
                <a:cubicBezTo>
                  <a:pt x="1534500" y="440173"/>
                  <a:pt x="1547856" y="447514"/>
                  <a:pt x="1562445" y="450167"/>
                </a:cubicBezTo>
                <a:cubicBezTo>
                  <a:pt x="1599641" y="456930"/>
                  <a:pt x="1637473" y="459545"/>
                  <a:pt x="1674987" y="464234"/>
                </a:cubicBezTo>
                <a:cubicBezTo>
                  <a:pt x="1757733" y="491817"/>
                  <a:pt x="1690550" y="472487"/>
                  <a:pt x="1829731" y="492370"/>
                </a:cubicBezTo>
                <a:cubicBezTo>
                  <a:pt x="1857968" y="496404"/>
                  <a:pt x="1886168" y="500843"/>
                  <a:pt x="1914138" y="506437"/>
                </a:cubicBezTo>
                <a:cubicBezTo>
                  <a:pt x="1933097" y="510229"/>
                  <a:pt x="1951192" y="518370"/>
                  <a:pt x="1970408" y="520505"/>
                </a:cubicBezTo>
                <a:cubicBezTo>
                  <a:pt x="2035822" y="527773"/>
                  <a:pt x="2101787" y="528871"/>
                  <a:pt x="2167356" y="534573"/>
                </a:cubicBezTo>
                <a:cubicBezTo>
                  <a:pt x="2209659" y="538251"/>
                  <a:pt x="2251762" y="543951"/>
                  <a:pt x="2293965" y="548640"/>
                </a:cubicBezTo>
                <a:cubicBezTo>
                  <a:pt x="2549154" y="539527"/>
                  <a:pt x="2615827" y="546991"/>
                  <a:pt x="2814470" y="520505"/>
                </a:cubicBezTo>
                <a:cubicBezTo>
                  <a:pt x="2909184" y="507876"/>
                  <a:pt x="2891515" y="508891"/>
                  <a:pt x="2983282" y="478302"/>
                </a:cubicBezTo>
                <a:lnTo>
                  <a:pt x="3025485" y="464234"/>
                </a:lnTo>
                <a:lnTo>
                  <a:pt x="3067688" y="450167"/>
                </a:lnTo>
                <a:cubicBezTo>
                  <a:pt x="3131934" y="407335"/>
                  <a:pt x="3086677" y="430673"/>
                  <a:pt x="3166162" y="407963"/>
                </a:cubicBezTo>
                <a:cubicBezTo>
                  <a:pt x="3180420" y="403889"/>
                  <a:pt x="3194107" y="397970"/>
                  <a:pt x="3208365" y="393896"/>
                </a:cubicBezTo>
                <a:cubicBezTo>
                  <a:pt x="3226955" y="388585"/>
                  <a:pt x="3246046" y="385140"/>
                  <a:pt x="3264636" y="379828"/>
                </a:cubicBezTo>
                <a:cubicBezTo>
                  <a:pt x="3278894" y="375754"/>
                  <a:pt x="3292298" y="368668"/>
                  <a:pt x="3306839" y="365760"/>
                </a:cubicBezTo>
                <a:cubicBezTo>
                  <a:pt x="3339353" y="359257"/>
                  <a:pt x="3372690" y="357624"/>
                  <a:pt x="3405313" y="351693"/>
                </a:cubicBezTo>
                <a:cubicBezTo>
                  <a:pt x="3424335" y="348234"/>
                  <a:pt x="3443065" y="343181"/>
                  <a:pt x="3461584" y="337625"/>
                </a:cubicBezTo>
                <a:cubicBezTo>
                  <a:pt x="3489990" y="329103"/>
                  <a:pt x="3516736" y="314366"/>
                  <a:pt x="3545990" y="309490"/>
                </a:cubicBezTo>
                <a:cubicBezTo>
                  <a:pt x="3747345" y="275930"/>
                  <a:pt x="3496512" y="316557"/>
                  <a:pt x="3742938" y="281354"/>
                </a:cubicBezTo>
                <a:cubicBezTo>
                  <a:pt x="3946536" y="252269"/>
                  <a:pt x="3678836" y="282138"/>
                  <a:pt x="3968021" y="253219"/>
                </a:cubicBezTo>
                <a:cubicBezTo>
                  <a:pt x="4028981" y="257908"/>
                  <a:pt x="4090233" y="259704"/>
                  <a:pt x="4150901" y="267287"/>
                </a:cubicBezTo>
                <a:cubicBezTo>
                  <a:pt x="4218023" y="275677"/>
                  <a:pt x="4171585" y="279697"/>
                  <a:pt x="4221239" y="309490"/>
                </a:cubicBezTo>
                <a:cubicBezTo>
                  <a:pt x="4233954" y="317119"/>
                  <a:pt x="4249374" y="318868"/>
                  <a:pt x="4263442" y="323557"/>
                </a:cubicBezTo>
                <a:cubicBezTo>
                  <a:pt x="4272821" y="332936"/>
                  <a:pt x="4285646" y="339830"/>
                  <a:pt x="4291578" y="351693"/>
                </a:cubicBezTo>
                <a:cubicBezTo>
                  <a:pt x="4304841" y="378219"/>
                  <a:pt x="4319713" y="436099"/>
                  <a:pt x="4319713" y="436099"/>
                </a:cubicBezTo>
                <a:cubicBezTo>
                  <a:pt x="4315024" y="501748"/>
                  <a:pt x="4329500" y="571706"/>
                  <a:pt x="4305645" y="633047"/>
                </a:cubicBezTo>
                <a:cubicBezTo>
                  <a:pt x="4293389" y="664562"/>
                  <a:pt x="4249374" y="670560"/>
                  <a:pt x="4221239" y="689317"/>
                </a:cubicBezTo>
                <a:lnTo>
                  <a:pt x="4136833" y="745588"/>
                </a:lnTo>
                <a:cubicBezTo>
                  <a:pt x="4122765" y="754966"/>
                  <a:pt x="4110670" y="768376"/>
                  <a:pt x="4094630" y="773723"/>
                </a:cubicBezTo>
                <a:cubicBezTo>
                  <a:pt x="4058471" y="785776"/>
                  <a:pt x="4035018" y="794793"/>
                  <a:pt x="3996156" y="801859"/>
                </a:cubicBezTo>
                <a:cubicBezTo>
                  <a:pt x="3963533" y="807791"/>
                  <a:pt x="3930507" y="811238"/>
                  <a:pt x="3897682" y="815927"/>
                </a:cubicBezTo>
                <a:cubicBezTo>
                  <a:pt x="3883614" y="820616"/>
                  <a:pt x="3869954" y="826777"/>
                  <a:pt x="3855479" y="829994"/>
                </a:cubicBezTo>
                <a:cubicBezTo>
                  <a:pt x="3757701" y="851722"/>
                  <a:pt x="3794882" y="834106"/>
                  <a:pt x="3714802" y="858130"/>
                </a:cubicBezTo>
                <a:cubicBezTo>
                  <a:pt x="3714752" y="858145"/>
                  <a:pt x="3609319" y="893291"/>
                  <a:pt x="3588193" y="900333"/>
                </a:cubicBezTo>
                <a:cubicBezTo>
                  <a:pt x="3574125" y="905022"/>
                  <a:pt x="3560376" y="910803"/>
                  <a:pt x="3545990" y="914400"/>
                </a:cubicBezTo>
                <a:lnTo>
                  <a:pt x="3489719" y="928468"/>
                </a:lnTo>
                <a:cubicBezTo>
                  <a:pt x="3475651" y="937846"/>
                  <a:pt x="3462966" y="949736"/>
                  <a:pt x="3447516" y="956603"/>
                </a:cubicBezTo>
                <a:cubicBezTo>
                  <a:pt x="3420415" y="968648"/>
                  <a:pt x="3391245" y="975360"/>
                  <a:pt x="3363110" y="984739"/>
                </a:cubicBezTo>
                <a:lnTo>
                  <a:pt x="3320907" y="998807"/>
                </a:lnTo>
                <a:cubicBezTo>
                  <a:pt x="3242034" y="1025098"/>
                  <a:pt x="3293052" y="1009288"/>
                  <a:pt x="3166162" y="1041010"/>
                </a:cubicBezTo>
                <a:lnTo>
                  <a:pt x="3109891" y="1055077"/>
                </a:lnTo>
                <a:cubicBezTo>
                  <a:pt x="3091134" y="1059766"/>
                  <a:pt x="3072580" y="1065353"/>
                  <a:pt x="3053621" y="1069145"/>
                </a:cubicBezTo>
                <a:cubicBezTo>
                  <a:pt x="3030175" y="1073834"/>
                  <a:pt x="3006952" y="1079832"/>
                  <a:pt x="2983282" y="1083213"/>
                </a:cubicBezTo>
                <a:cubicBezTo>
                  <a:pt x="2941246" y="1089218"/>
                  <a:pt x="2898876" y="1092591"/>
                  <a:pt x="2856673" y="1097280"/>
                </a:cubicBezTo>
                <a:cubicBezTo>
                  <a:pt x="2831352" y="1105720"/>
                  <a:pt x="2782929" y="1123061"/>
                  <a:pt x="2758199" y="1125416"/>
                </a:cubicBezTo>
                <a:cubicBezTo>
                  <a:pt x="2678704" y="1132987"/>
                  <a:pt x="2598765" y="1134794"/>
                  <a:pt x="2519048" y="1139483"/>
                </a:cubicBezTo>
                <a:cubicBezTo>
                  <a:pt x="2387750" y="1134794"/>
                  <a:pt x="2256279" y="1133611"/>
                  <a:pt x="2125153" y="1125416"/>
                </a:cubicBezTo>
                <a:cubicBezTo>
                  <a:pt x="2105856" y="1124210"/>
                  <a:pt x="2087841" y="1115140"/>
                  <a:pt x="2068882" y="1111348"/>
                </a:cubicBezTo>
                <a:cubicBezTo>
                  <a:pt x="1989946" y="1095560"/>
                  <a:pt x="1942329" y="1092597"/>
                  <a:pt x="1857867" y="1083213"/>
                </a:cubicBezTo>
                <a:cubicBezTo>
                  <a:pt x="1756699" y="1049490"/>
                  <a:pt x="1883016" y="1090397"/>
                  <a:pt x="1759393" y="1055077"/>
                </a:cubicBezTo>
                <a:cubicBezTo>
                  <a:pt x="1745135" y="1051003"/>
                  <a:pt x="1731448" y="1045084"/>
                  <a:pt x="1717190" y="1041010"/>
                </a:cubicBezTo>
                <a:cubicBezTo>
                  <a:pt x="1698600" y="1035699"/>
                  <a:pt x="1679509" y="1032254"/>
                  <a:pt x="1660919" y="1026942"/>
                </a:cubicBezTo>
                <a:cubicBezTo>
                  <a:pt x="1519687" y="986589"/>
                  <a:pt x="1738305" y="1042770"/>
                  <a:pt x="1562445" y="998807"/>
                </a:cubicBezTo>
                <a:cubicBezTo>
                  <a:pt x="1438300" y="916042"/>
                  <a:pt x="1636731" y="1042985"/>
                  <a:pt x="1435836" y="942536"/>
                </a:cubicBezTo>
                <a:cubicBezTo>
                  <a:pt x="1417079" y="933157"/>
                  <a:pt x="1399201" y="921763"/>
                  <a:pt x="1379565" y="914400"/>
                </a:cubicBezTo>
                <a:cubicBezTo>
                  <a:pt x="1284364" y="878699"/>
                  <a:pt x="1360463" y="920281"/>
                  <a:pt x="1281091" y="886265"/>
                </a:cubicBezTo>
                <a:cubicBezTo>
                  <a:pt x="1261816" y="878004"/>
                  <a:pt x="1243029" y="868534"/>
                  <a:pt x="1224821" y="858130"/>
                </a:cubicBezTo>
                <a:cubicBezTo>
                  <a:pt x="1210141" y="849742"/>
                  <a:pt x="1198068" y="836861"/>
                  <a:pt x="1182618" y="829994"/>
                </a:cubicBezTo>
                <a:cubicBezTo>
                  <a:pt x="1155517" y="817949"/>
                  <a:pt x="1126347" y="811237"/>
                  <a:pt x="1098211" y="801859"/>
                </a:cubicBezTo>
                <a:cubicBezTo>
                  <a:pt x="1084143" y="797170"/>
                  <a:pt x="1070394" y="791388"/>
                  <a:pt x="1056008" y="787791"/>
                </a:cubicBezTo>
                <a:cubicBezTo>
                  <a:pt x="934176" y="757332"/>
                  <a:pt x="1066077" y="794631"/>
                  <a:pt x="943467" y="745588"/>
                </a:cubicBezTo>
                <a:cubicBezTo>
                  <a:pt x="915931" y="734574"/>
                  <a:pt x="887196" y="726831"/>
                  <a:pt x="859061" y="717453"/>
                </a:cubicBezTo>
                <a:cubicBezTo>
                  <a:pt x="844993" y="712764"/>
                  <a:pt x="829196" y="711610"/>
                  <a:pt x="816858" y="703385"/>
                </a:cubicBezTo>
                <a:cubicBezTo>
                  <a:pt x="802790" y="694007"/>
                  <a:pt x="789777" y="682811"/>
                  <a:pt x="774655" y="675250"/>
                </a:cubicBezTo>
                <a:cubicBezTo>
                  <a:pt x="699632" y="637739"/>
                  <a:pt x="763992" y="691588"/>
                  <a:pt x="676181" y="633047"/>
                </a:cubicBezTo>
                <a:cubicBezTo>
                  <a:pt x="665145" y="625690"/>
                  <a:pt x="659561" y="611492"/>
                  <a:pt x="648045" y="604911"/>
                </a:cubicBezTo>
                <a:cubicBezTo>
                  <a:pt x="626120" y="592382"/>
                  <a:pt x="600783" y="587032"/>
                  <a:pt x="577707" y="576776"/>
                </a:cubicBezTo>
                <a:cubicBezTo>
                  <a:pt x="473408" y="530421"/>
                  <a:pt x="565913" y="563465"/>
                  <a:pt x="479233" y="534573"/>
                </a:cubicBezTo>
                <a:cubicBezTo>
                  <a:pt x="469855" y="525194"/>
                  <a:pt x="462961" y="512368"/>
                  <a:pt x="451098" y="506437"/>
                </a:cubicBezTo>
                <a:cubicBezTo>
                  <a:pt x="424572" y="493174"/>
                  <a:pt x="394827" y="487680"/>
                  <a:pt x="366691" y="478302"/>
                </a:cubicBezTo>
                <a:cubicBezTo>
                  <a:pt x="352623" y="473613"/>
                  <a:pt x="336826" y="472459"/>
                  <a:pt x="324488" y="464234"/>
                </a:cubicBezTo>
                <a:cubicBezTo>
                  <a:pt x="310420" y="454856"/>
                  <a:pt x="297735" y="442966"/>
                  <a:pt x="282285" y="436099"/>
                </a:cubicBezTo>
                <a:cubicBezTo>
                  <a:pt x="255184" y="424054"/>
                  <a:pt x="226014" y="417341"/>
                  <a:pt x="197879" y="407963"/>
                </a:cubicBezTo>
                <a:lnTo>
                  <a:pt x="155676" y="393896"/>
                </a:lnTo>
                <a:cubicBezTo>
                  <a:pt x="146298" y="384517"/>
                  <a:pt x="138914" y="372584"/>
                  <a:pt x="127541" y="365760"/>
                </a:cubicBezTo>
                <a:cubicBezTo>
                  <a:pt x="114826" y="358131"/>
                  <a:pt x="96917" y="360956"/>
                  <a:pt x="85338" y="351693"/>
                </a:cubicBezTo>
                <a:cubicBezTo>
                  <a:pt x="72135" y="341131"/>
                  <a:pt x="66581" y="323558"/>
                  <a:pt x="57202" y="309490"/>
                </a:cubicBezTo>
                <a:cubicBezTo>
                  <a:pt x="52513" y="295422"/>
                  <a:pt x="49766" y="280550"/>
                  <a:pt x="43135" y="267287"/>
                </a:cubicBezTo>
                <a:cubicBezTo>
                  <a:pt x="35574" y="252164"/>
                  <a:pt x="20346" y="241123"/>
                  <a:pt x="14999" y="225083"/>
                </a:cubicBezTo>
                <a:cubicBezTo>
                  <a:pt x="10550" y="211737"/>
                  <a:pt x="-3758" y="236806"/>
                  <a:pt x="931" y="225083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2228883" y="4238273"/>
            <a:ext cx="4411068" cy="1163165"/>
          </a:xfrm>
          <a:custGeom>
            <a:avLst/>
            <a:gdLst>
              <a:gd name="connsiteX0" fmla="*/ 148557 w 4411068"/>
              <a:gd name="connsiteY0" fmla="*/ 812029 h 1163165"/>
              <a:gd name="connsiteX1" fmla="*/ 458046 w 4411068"/>
              <a:gd name="connsiteY1" fmla="*/ 797961 h 1163165"/>
              <a:gd name="connsiteX2" fmla="*/ 570588 w 4411068"/>
              <a:gd name="connsiteY2" fmla="*/ 769825 h 1163165"/>
              <a:gd name="connsiteX3" fmla="*/ 640926 w 4411068"/>
              <a:gd name="connsiteY3" fmla="*/ 755758 h 1163165"/>
              <a:gd name="connsiteX4" fmla="*/ 922280 w 4411068"/>
              <a:gd name="connsiteY4" fmla="*/ 727622 h 1163165"/>
              <a:gd name="connsiteX5" fmla="*/ 1048889 w 4411068"/>
              <a:gd name="connsiteY5" fmla="*/ 699487 h 1163165"/>
              <a:gd name="connsiteX6" fmla="*/ 1105160 w 4411068"/>
              <a:gd name="connsiteY6" fmla="*/ 685419 h 1163165"/>
              <a:gd name="connsiteX7" fmla="*/ 1147363 w 4411068"/>
              <a:gd name="connsiteY7" fmla="*/ 657284 h 1163165"/>
              <a:gd name="connsiteX8" fmla="*/ 1245837 w 4411068"/>
              <a:gd name="connsiteY8" fmla="*/ 629149 h 1163165"/>
              <a:gd name="connsiteX9" fmla="*/ 1330243 w 4411068"/>
              <a:gd name="connsiteY9" fmla="*/ 586945 h 1163165"/>
              <a:gd name="connsiteX10" fmla="*/ 1442785 w 4411068"/>
              <a:gd name="connsiteY10" fmla="*/ 530675 h 1163165"/>
              <a:gd name="connsiteX11" fmla="*/ 1484988 w 4411068"/>
              <a:gd name="connsiteY11" fmla="*/ 516607 h 1163165"/>
              <a:gd name="connsiteX12" fmla="*/ 1541259 w 4411068"/>
              <a:gd name="connsiteY12" fmla="*/ 488472 h 1163165"/>
              <a:gd name="connsiteX13" fmla="*/ 1597529 w 4411068"/>
              <a:gd name="connsiteY13" fmla="*/ 474404 h 1163165"/>
              <a:gd name="connsiteX14" fmla="*/ 1681935 w 4411068"/>
              <a:gd name="connsiteY14" fmla="*/ 446269 h 1163165"/>
              <a:gd name="connsiteX15" fmla="*/ 1724139 w 4411068"/>
              <a:gd name="connsiteY15" fmla="*/ 432201 h 1163165"/>
              <a:gd name="connsiteX16" fmla="*/ 1836680 w 4411068"/>
              <a:gd name="connsiteY16" fmla="*/ 404065 h 1163165"/>
              <a:gd name="connsiteX17" fmla="*/ 1921086 w 4411068"/>
              <a:gd name="connsiteY17" fmla="*/ 375930 h 1163165"/>
              <a:gd name="connsiteX18" fmla="*/ 2075831 w 4411068"/>
              <a:gd name="connsiteY18" fmla="*/ 347795 h 1163165"/>
              <a:gd name="connsiteX19" fmla="*/ 2118034 w 4411068"/>
              <a:gd name="connsiteY19" fmla="*/ 333727 h 1163165"/>
              <a:gd name="connsiteX20" fmla="*/ 2174305 w 4411068"/>
              <a:gd name="connsiteY20" fmla="*/ 319659 h 1163165"/>
              <a:gd name="connsiteX21" fmla="*/ 2357185 w 4411068"/>
              <a:gd name="connsiteY21" fmla="*/ 291524 h 1163165"/>
              <a:gd name="connsiteX22" fmla="*/ 2455659 w 4411068"/>
              <a:gd name="connsiteY22" fmla="*/ 263389 h 1163165"/>
              <a:gd name="connsiteX23" fmla="*/ 2497862 w 4411068"/>
              <a:gd name="connsiteY23" fmla="*/ 249321 h 1163165"/>
              <a:gd name="connsiteX24" fmla="*/ 2582268 w 4411068"/>
              <a:gd name="connsiteY24" fmla="*/ 235253 h 1163165"/>
              <a:gd name="connsiteX25" fmla="*/ 2708877 w 4411068"/>
              <a:gd name="connsiteY25" fmla="*/ 207118 h 1163165"/>
              <a:gd name="connsiteX26" fmla="*/ 2877689 w 4411068"/>
              <a:gd name="connsiteY26" fmla="*/ 178982 h 1163165"/>
              <a:gd name="connsiteX27" fmla="*/ 2990231 w 4411068"/>
              <a:gd name="connsiteY27" fmla="*/ 150847 h 1163165"/>
              <a:gd name="connsiteX28" fmla="*/ 3060569 w 4411068"/>
              <a:gd name="connsiteY28" fmla="*/ 136779 h 1163165"/>
              <a:gd name="connsiteX29" fmla="*/ 3102772 w 4411068"/>
              <a:gd name="connsiteY29" fmla="*/ 122712 h 1163165"/>
              <a:gd name="connsiteX30" fmla="*/ 3215314 w 4411068"/>
              <a:gd name="connsiteY30" fmla="*/ 94576 h 1163165"/>
              <a:gd name="connsiteX31" fmla="*/ 3271585 w 4411068"/>
              <a:gd name="connsiteY31" fmla="*/ 80509 h 1163165"/>
              <a:gd name="connsiteX32" fmla="*/ 3567006 w 4411068"/>
              <a:gd name="connsiteY32" fmla="*/ 52373 h 1163165"/>
              <a:gd name="connsiteX33" fmla="*/ 3637345 w 4411068"/>
              <a:gd name="connsiteY33" fmla="*/ 38305 h 1163165"/>
              <a:gd name="connsiteX34" fmla="*/ 3834292 w 4411068"/>
              <a:gd name="connsiteY34" fmla="*/ 24238 h 1163165"/>
              <a:gd name="connsiteX35" fmla="*/ 4228188 w 4411068"/>
              <a:gd name="connsiteY35" fmla="*/ 24238 h 1163165"/>
              <a:gd name="connsiteX36" fmla="*/ 4270391 w 4411068"/>
              <a:gd name="connsiteY36" fmla="*/ 38305 h 1163165"/>
              <a:gd name="connsiteX37" fmla="*/ 4326662 w 4411068"/>
              <a:gd name="connsiteY37" fmla="*/ 52373 h 1163165"/>
              <a:gd name="connsiteX38" fmla="*/ 4382932 w 4411068"/>
              <a:gd name="connsiteY38" fmla="*/ 122712 h 1163165"/>
              <a:gd name="connsiteX39" fmla="*/ 4411068 w 4411068"/>
              <a:gd name="connsiteY39" fmla="*/ 207118 h 1163165"/>
              <a:gd name="connsiteX40" fmla="*/ 4368865 w 4411068"/>
              <a:gd name="connsiteY40" fmla="*/ 305592 h 1163165"/>
              <a:gd name="connsiteX41" fmla="*/ 4298526 w 4411068"/>
              <a:gd name="connsiteY41" fmla="*/ 333727 h 1163165"/>
              <a:gd name="connsiteX42" fmla="*/ 4185985 w 4411068"/>
              <a:gd name="connsiteY42" fmla="*/ 361862 h 1163165"/>
              <a:gd name="connsiteX43" fmla="*/ 4143782 w 4411068"/>
              <a:gd name="connsiteY43" fmla="*/ 375930 h 1163165"/>
              <a:gd name="connsiteX44" fmla="*/ 4045308 w 4411068"/>
              <a:gd name="connsiteY44" fmla="*/ 404065 h 1163165"/>
              <a:gd name="connsiteX45" fmla="*/ 3890563 w 4411068"/>
              <a:gd name="connsiteY45" fmla="*/ 446269 h 1163165"/>
              <a:gd name="connsiteX46" fmla="*/ 3848360 w 4411068"/>
              <a:gd name="connsiteY46" fmla="*/ 460336 h 1163165"/>
              <a:gd name="connsiteX47" fmla="*/ 3763954 w 4411068"/>
              <a:gd name="connsiteY47" fmla="*/ 474404 h 1163165"/>
              <a:gd name="connsiteX48" fmla="*/ 3567006 w 4411068"/>
              <a:gd name="connsiteY48" fmla="*/ 516607 h 1163165"/>
              <a:gd name="connsiteX49" fmla="*/ 3398194 w 4411068"/>
              <a:gd name="connsiteY49" fmla="*/ 544742 h 1163165"/>
              <a:gd name="connsiteX50" fmla="*/ 3285652 w 4411068"/>
              <a:gd name="connsiteY50" fmla="*/ 572878 h 1163165"/>
              <a:gd name="connsiteX51" fmla="*/ 3144975 w 4411068"/>
              <a:gd name="connsiteY51" fmla="*/ 601013 h 1163165"/>
              <a:gd name="connsiteX52" fmla="*/ 3032434 w 4411068"/>
              <a:gd name="connsiteY52" fmla="*/ 629149 h 1163165"/>
              <a:gd name="connsiteX53" fmla="*/ 2919892 w 4411068"/>
              <a:gd name="connsiteY53" fmla="*/ 657284 h 1163165"/>
              <a:gd name="connsiteX54" fmla="*/ 2863622 w 4411068"/>
              <a:gd name="connsiteY54" fmla="*/ 671352 h 1163165"/>
              <a:gd name="connsiteX55" fmla="*/ 2807351 w 4411068"/>
              <a:gd name="connsiteY55" fmla="*/ 685419 h 1163165"/>
              <a:gd name="connsiteX56" fmla="*/ 2765148 w 4411068"/>
              <a:gd name="connsiteY56" fmla="*/ 699487 h 1163165"/>
              <a:gd name="connsiteX57" fmla="*/ 2568200 w 4411068"/>
              <a:gd name="connsiteY57" fmla="*/ 727622 h 1163165"/>
              <a:gd name="connsiteX58" fmla="*/ 2483794 w 4411068"/>
              <a:gd name="connsiteY58" fmla="*/ 741690 h 1163165"/>
              <a:gd name="connsiteX59" fmla="*/ 2441591 w 4411068"/>
              <a:gd name="connsiteY59" fmla="*/ 755758 h 1163165"/>
              <a:gd name="connsiteX60" fmla="*/ 2343117 w 4411068"/>
              <a:gd name="connsiteY60" fmla="*/ 769825 h 1163165"/>
              <a:gd name="connsiteX61" fmla="*/ 2244643 w 4411068"/>
              <a:gd name="connsiteY61" fmla="*/ 797961 h 1163165"/>
              <a:gd name="connsiteX62" fmla="*/ 2089899 w 4411068"/>
              <a:gd name="connsiteY62" fmla="*/ 840164 h 1163165"/>
              <a:gd name="connsiteX63" fmla="*/ 1935154 w 4411068"/>
              <a:gd name="connsiteY63" fmla="*/ 882367 h 1163165"/>
              <a:gd name="connsiteX64" fmla="*/ 1878883 w 4411068"/>
              <a:gd name="connsiteY64" fmla="*/ 896435 h 1163165"/>
              <a:gd name="connsiteX65" fmla="*/ 1766342 w 4411068"/>
              <a:gd name="connsiteY65" fmla="*/ 910502 h 1163165"/>
              <a:gd name="connsiteX66" fmla="*/ 1597529 w 4411068"/>
              <a:gd name="connsiteY66" fmla="*/ 938638 h 1163165"/>
              <a:gd name="connsiteX67" fmla="*/ 1555326 w 4411068"/>
              <a:gd name="connsiteY67" fmla="*/ 952705 h 1163165"/>
              <a:gd name="connsiteX68" fmla="*/ 1499055 w 4411068"/>
              <a:gd name="connsiteY68" fmla="*/ 966773 h 1163165"/>
              <a:gd name="connsiteX69" fmla="*/ 1414649 w 4411068"/>
              <a:gd name="connsiteY69" fmla="*/ 980841 h 1163165"/>
              <a:gd name="connsiteX70" fmla="*/ 1330243 w 4411068"/>
              <a:gd name="connsiteY70" fmla="*/ 1008976 h 1163165"/>
              <a:gd name="connsiteX71" fmla="*/ 1034822 w 4411068"/>
              <a:gd name="connsiteY71" fmla="*/ 1037112 h 1163165"/>
              <a:gd name="connsiteX72" fmla="*/ 964483 w 4411068"/>
              <a:gd name="connsiteY72" fmla="*/ 1051179 h 1163165"/>
              <a:gd name="connsiteX73" fmla="*/ 908212 w 4411068"/>
              <a:gd name="connsiteY73" fmla="*/ 1065247 h 1163165"/>
              <a:gd name="connsiteX74" fmla="*/ 711265 w 4411068"/>
              <a:gd name="connsiteY74" fmla="*/ 1093382 h 1163165"/>
              <a:gd name="connsiteX75" fmla="*/ 654994 w 4411068"/>
              <a:gd name="connsiteY75" fmla="*/ 1107450 h 1163165"/>
              <a:gd name="connsiteX76" fmla="*/ 556520 w 4411068"/>
              <a:gd name="connsiteY76" fmla="*/ 1121518 h 1163165"/>
              <a:gd name="connsiteX77" fmla="*/ 500249 w 4411068"/>
              <a:gd name="connsiteY77" fmla="*/ 1135585 h 1163165"/>
              <a:gd name="connsiteX78" fmla="*/ 359572 w 4411068"/>
              <a:gd name="connsiteY78" fmla="*/ 1149653 h 1163165"/>
              <a:gd name="connsiteX79" fmla="*/ 21948 w 4411068"/>
              <a:gd name="connsiteY79" fmla="*/ 1135585 h 1163165"/>
              <a:gd name="connsiteX80" fmla="*/ 36015 w 4411068"/>
              <a:gd name="connsiteY80" fmla="*/ 966773 h 1163165"/>
              <a:gd name="connsiteX81" fmla="*/ 92286 w 4411068"/>
              <a:gd name="connsiteY81" fmla="*/ 910502 h 1163165"/>
              <a:gd name="connsiteX82" fmla="*/ 120422 w 4411068"/>
              <a:gd name="connsiteY82" fmla="*/ 882367 h 1163165"/>
              <a:gd name="connsiteX83" fmla="*/ 359572 w 4411068"/>
              <a:gd name="connsiteY83" fmla="*/ 840164 h 1163165"/>
              <a:gd name="connsiteX84" fmla="*/ 458046 w 4411068"/>
              <a:gd name="connsiteY84" fmla="*/ 812029 h 1163165"/>
              <a:gd name="connsiteX85" fmla="*/ 500249 w 4411068"/>
              <a:gd name="connsiteY85" fmla="*/ 797961 h 1163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4411068" h="1163165">
                <a:moveTo>
                  <a:pt x="148557" y="812029"/>
                </a:moveTo>
                <a:cubicBezTo>
                  <a:pt x="251720" y="807340"/>
                  <a:pt x="355289" y="808237"/>
                  <a:pt x="458046" y="797961"/>
                </a:cubicBezTo>
                <a:cubicBezTo>
                  <a:pt x="496523" y="794113"/>
                  <a:pt x="532670" y="777408"/>
                  <a:pt x="570588" y="769825"/>
                </a:cubicBezTo>
                <a:cubicBezTo>
                  <a:pt x="594034" y="765136"/>
                  <a:pt x="617256" y="759139"/>
                  <a:pt x="640926" y="755758"/>
                </a:cubicBezTo>
                <a:cubicBezTo>
                  <a:pt x="710189" y="745863"/>
                  <a:pt x="857985" y="733467"/>
                  <a:pt x="922280" y="727622"/>
                </a:cubicBezTo>
                <a:cubicBezTo>
                  <a:pt x="1059550" y="693306"/>
                  <a:pt x="888108" y="735217"/>
                  <a:pt x="1048889" y="699487"/>
                </a:cubicBezTo>
                <a:cubicBezTo>
                  <a:pt x="1067763" y="695293"/>
                  <a:pt x="1086403" y="690108"/>
                  <a:pt x="1105160" y="685419"/>
                </a:cubicBezTo>
                <a:cubicBezTo>
                  <a:pt x="1119228" y="676041"/>
                  <a:pt x="1132241" y="664845"/>
                  <a:pt x="1147363" y="657284"/>
                </a:cubicBezTo>
                <a:cubicBezTo>
                  <a:pt x="1167549" y="647191"/>
                  <a:pt x="1227802" y="633657"/>
                  <a:pt x="1245837" y="629149"/>
                </a:cubicBezTo>
                <a:cubicBezTo>
                  <a:pt x="1301192" y="573792"/>
                  <a:pt x="1241353" y="623982"/>
                  <a:pt x="1330243" y="586945"/>
                </a:cubicBezTo>
                <a:cubicBezTo>
                  <a:pt x="1368959" y="570814"/>
                  <a:pt x="1402996" y="543938"/>
                  <a:pt x="1442785" y="530675"/>
                </a:cubicBezTo>
                <a:cubicBezTo>
                  <a:pt x="1456853" y="525986"/>
                  <a:pt x="1471358" y="522448"/>
                  <a:pt x="1484988" y="516607"/>
                </a:cubicBezTo>
                <a:cubicBezTo>
                  <a:pt x="1504263" y="508346"/>
                  <a:pt x="1521623" y="495835"/>
                  <a:pt x="1541259" y="488472"/>
                </a:cubicBezTo>
                <a:cubicBezTo>
                  <a:pt x="1559362" y="481683"/>
                  <a:pt x="1579010" y="479960"/>
                  <a:pt x="1597529" y="474404"/>
                </a:cubicBezTo>
                <a:cubicBezTo>
                  <a:pt x="1625935" y="465882"/>
                  <a:pt x="1653800" y="455647"/>
                  <a:pt x="1681935" y="446269"/>
                </a:cubicBezTo>
                <a:cubicBezTo>
                  <a:pt x="1696003" y="441580"/>
                  <a:pt x="1709753" y="435798"/>
                  <a:pt x="1724139" y="432201"/>
                </a:cubicBezTo>
                <a:cubicBezTo>
                  <a:pt x="1761653" y="422822"/>
                  <a:pt x="1799996" y="416293"/>
                  <a:pt x="1836680" y="404065"/>
                </a:cubicBezTo>
                <a:cubicBezTo>
                  <a:pt x="1864815" y="394687"/>
                  <a:pt x="1891832" y="380806"/>
                  <a:pt x="1921086" y="375930"/>
                </a:cubicBezTo>
                <a:cubicBezTo>
                  <a:pt x="1958696" y="369662"/>
                  <a:pt x="2036522" y="357622"/>
                  <a:pt x="2075831" y="347795"/>
                </a:cubicBezTo>
                <a:cubicBezTo>
                  <a:pt x="2090217" y="344199"/>
                  <a:pt x="2103776" y="337801"/>
                  <a:pt x="2118034" y="333727"/>
                </a:cubicBezTo>
                <a:cubicBezTo>
                  <a:pt x="2136624" y="328415"/>
                  <a:pt x="2155431" y="323853"/>
                  <a:pt x="2174305" y="319659"/>
                </a:cubicBezTo>
                <a:cubicBezTo>
                  <a:pt x="2257156" y="301248"/>
                  <a:pt x="2259748" y="303704"/>
                  <a:pt x="2357185" y="291524"/>
                </a:cubicBezTo>
                <a:cubicBezTo>
                  <a:pt x="2458373" y="257794"/>
                  <a:pt x="2332010" y="298717"/>
                  <a:pt x="2455659" y="263389"/>
                </a:cubicBezTo>
                <a:cubicBezTo>
                  <a:pt x="2469917" y="259315"/>
                  <a:pt x="2483386" y="252538"/>
                  <a:pt x="2497862" y="249321"/>
                </a:cubicBezTo>
                <a:cubicBezTo>
                  <a:pt x="2525706" y="243133"/>
                  <a:pt x="2554298" y="240847"/>
                  <a:pt x="2582268" y="235253"/>
                </a:cubicBezTo>
                <a:cubicBezTo>
                  <a:pt x="2758407" y="200024"/>
                  <a:pt x="2500028" y="243974"/>
                  <a:pt x="2708877" y="207118"/>
                </a:cubicBezTo>
                <a:cubicBezTo>
                  <a:pt x="2765056" y="197204"/>
                  <a:pt x="2822345" y="192818"/>
                  <a:pt x="2877689" y="178982"/>
                </a:cubicBezTo>
                <a:cubicBezTo>
                  <a:pt x="2915203" y="169604"/>
                  <a:pt x="2952313" y="158431"/>
                  <a:pt x="2990231" y="150847"/>
                </a:cubicBezTo>
                <a:cubicBezTo>
                  <a:pt x="3013677" y="146158"/>
                  <a:pt x="3037373" y="142578"/>
                  <a:pt x="3060569" y="136779"/>
                </a:cubicBezTo>
                <a:cubicBezTo>
                  <a:pt x="3074955" y="133183"/>
                  <a:pt x="3088466" y="126614"/>
                  <a:pt x="3102772" y="122712"/>
                </a:cubicBezTo>
                <a:cubicBezTo>
                  <a:pt x="3140078" y="112538"/>
                  <a:pt x="3177800" y="103954"/>
                  <a:pt x="3215314" y="94576"/>
                </a:cubicBezTo>
                <a:cubicBezTo>
                  <a:pt x="3234071" y="89887"/>
                  <a:pt x="3252338" y="82342"/>
                  <a:pt x="3271585" y="80509"/>
                </a:cubicBezTo>
                <a:cubicBezTo>
                  <a:pt x="3370059" y="71130"/>
                  <a:pt x="3470008" y="71773"/>
                  <a:pt x="3567006" y="52373"/>
                </a:cubicBezTo>
                <a:cubicBezTo>
                  <a:pt x="3590452" y="47684"/>
                  <a:pt x="3613566" y="40808"/>
                  <a:pt x="3637345" y="38305"/>
                </a:cubicBezTo>
                <a:cubicBezTo>
                  <a:pt x="3702800" y="31415"/>
                  <a:pt x="3768643" y="28927"/>
                  <a:pt x="3834292" y="24238"/>
                </a:cubicBezTo>
                <a:cubicBezTo>
                  <a:pt x="3993713" y="-15618"/>
                  <a:pt x="3906937" y="442"/>
                  <a:pt x="4228188" y="24238"/>
                </a:cubicBezTo>
                <a:cubicBezTo>
                  <a:pt x="4242976" y="25333"/>
                  <a:pt x="4256133" y="34231"/>
                  <a:pt x="4270391" y="38305"/>
                </a:cubicBezTo>
                <a:cubicBezTo>
                  <a:pt x="4288981" y="43616"/>
                  <a:pt x="4307905" y="47684"/>
                  <a:pt x="4326662" y="52373"/>
                </a:cubicBezTo>
                <a:cubicBezTo>
                  <a:pt x="4350046" y="75758"/>
                  <a:pt x="4368735" y="90769"/>
                  <a:pt x="4382932" y="122712"/>
                </a:cubicBezTo>
                <a:cubicBezTo>
                  <a:pt x="4394977" y="149813"/>
                  <a:pt x="4411068" y="207118"/>
                  <a:pt x="4411068" y="207118"/>
                </a:cubicBezTo>
                <a:cubicBezTo>
                  <a:pt x="4397000" y="239943"/>
                  <a:pt x="4392591" y="278900"/>
                  <a:pt x="4368865" y="305592"/>
                </a:cubicBezTo>
                <a:cubicBezTo>
                  <a:pt x="4352088" y="324466"/>
                  <a:pt x="4322171" y="324860"/>
                  <a:pt x="4298526" y="333727"/>
                </a:cubicBezTo>
                <a:cubicBezTo>
                  <a:pt x="4234205" y="357847"/>
                  <a:pt x="4269953" y="340870"/>
                  <a:pt x="4185985" y="361862"/>
                </a:cubicBezTo>
                <a:cubicBezTo>
                  <a:pt x="4171599" y="365458"/>
                  <a:pt x="4157985" y="371669"/>
                  <a:pt x="4143782" y="375930"/>
                </a:cubicBezTo>
                <a:cubicBezTo>
                  <a:pt x="4111084" y="385739"/>
                  <a:pt x="4078243" y="395083"/>
                  <a:pt x="4045308" y="404065"/>
                </a:cubicBezTo>
                <a:cubicBezTo>
                  <a:pt x="3916158" y="439288"/>
                  <a:pt x="4077831" y="390089"/>
                  <a:pt x="3890563" y="446269"/>
                </a:cubicBezTo>
                <a:cubicBezTo>
                  <a:pt x="3876360" y="450530"/>
                  <a:pt x="3862835" y="457119"/>
                  <a:pt x="3848360" y="460336"/>
                </a:cubicBezTo>
                <a:cubicBezTo>
                  <a:pt x="3820516" y="466524"/>
                  <a:pt x="3791626" y="467486"/>
                  <a:pt x="3763954" y="474404"/>
                </a:cubicBezTo>
                <a:cubicBezTo>
                  <a:pt x="3563503" y="524517"/>
                  <a:pt x="3811185" y="486084"/>
                  <a:pt x="3567006" y="516607"/>
                </a:cubicBezTo>
                <a:cubicBezTo>
                  <a:pt x="3463952" y="550959"/>
                  <a:pt x="3598437" y="509405"/>
                  <a:pt x="3398194" y="544742"/>
                </a:cubicBezTo>
                <a:cubicBezTo>
                  <a:pt x="3360114" y="551462"/>
                  <a:pt x="3323570" y="565295"/>
                  <a:pt x="3285652" y="572878"/>
                </a:cubicBezTo>
                <a:cubicBezTo>
                  <a:pt x="3238760" y="582256"/>
                  <a:pt x="3190342" y="585890"/>
                  <a:pt x="3144975" y="601013"/>
                </a:cubicBezTo>
                <a:cubicBezTo>
                  <a:pt x="3064301" y="627905"/>
                  <a:pt x="3142769" y="603687"/>
                  <a:pt x="3032434" y="629149"/>
                </a:cubicBezTo>
                <a:cubicBezTo>
                  <a:pt x="2994756" y="637844"/>
                  <a:pt x="2957406" y="647906"/>
                  <a:pt x="2919892" y="657284"/>
                </a:cubicBezTo>
                <a:lnTo>
                  <a:pt x="2863622" y="671352"/>
                </a:lnTo>
                <a:cubicBezTo>
                  <a:pt x="2844865" y="676041"/>
                  <a:pt x="2825693" y="679305"/>
                  <a:pt x="2807351" y="685419"/>
                </a:cubicBezTo>
                <a:cubicBezTo>
                  <a:pt x="2793283" y="690108"/>
                  <a:pt x="2779751" y="696910"/>
                  <a:pt x="2765148" y="699487"/>
                </a:cubicBezTo>
                <a:cubicBezTo>
                  <a:pt x="2699841" y="711012"/>
                  <a:pt x="2633613" y="716719"/>
                  <a:pt x="2568200" y="727622"/>
                </a:cubicBezTo>
                <a:cubicBezTo>
                  <a:pt x="2540065" y="732311"/>
                  <a:pt x="2511638" y="735502"/>
                  <a:pt x="2483794" y="741690"/>
                </a:cubicBezTo>
                <a:cubicBezTo>
                  <a:pt x="2469318" y="744907"/>
                  <a:pt x="2456132" y="752850"/>
                  <a:pt x="2441591" y="755758"/>
                </a:cubicBezTo>
                <a:cubicBezTo>
                  <a:pt x="2409077" y="762261"/>
                  <a:pt x="2375942" y="765136"/>
                  <a:pt x="2343117" y="769825"/>
                </a:cubicBezTo>
                <a:cubicBezTo>
                  <a:pt x="2201315" y="817094"/>
                  <a:pt x="2421247" y="744980"/>
                  <a:pt x="2244643" y="797961"/>
                </a:cubicBezTo>
                <a:cubicBezTo>
                  <a:pt x="2101858" y="840796"/>
                  <a:pt x="2218097" y="814524"/>
                  <a:pt x="2089899" y="840164"/>
                </a:cubicBezTo>
                <a:cubicBezTo>
                  <a:pt x="2011419" y="892482"/>
                  <a:pt x="2075249" y="859017"/>
                  <a:pt x="1935154" y="882367"/>
                </a:cubicBezTo>
                <a:cubicBezTo>
                  <a:pt x="1916083" y="885546"/>
                  <a:pt x="1897954" y="893256"/>
                  <a:pt x="1878883" y="896435"/>
                </a:cubicBezTo>
                <a:cubicBezTo>
                  <a:pt x="1841592" y="902650"/>
                  <a:pt x="1803856" y="905813"/>
                  <a:pt x="1766342" y="910502"/>
                </a:cubicBezTo>
                <a:cubicBezTo>
                  <a:pt x="1617266" y="947772"/>
                  <a:pt x="1839007" y="894734"/>
                  <a:pt x="1597529" y="938638"/>
                </a:cubicBezTo>
                <a:cubicBezTo>
                  <a:pt x="1582940" y="941291"/>
                  <a:pt x="1569584" y="948631"/>
                  <a:pt x="1555326" y="952705"/>
                </a:cubicBezTo>
                <a:cubicBezTo>
                  <a:pt x="1536736" y="958016"/>
                  <a:pt x="1518014" y="962981"/>
                  <a:pt x="1499055" y="966773"/>
                </a:cubicBezTo>
                <a:cubicBezTo>
                  <a:pt x="1471085" y="972367"/>
                  <a:pt x="1442321" y="973923"/>
                  <a:pt x="1414649" y="980841"/>
                </a:cubicBezTo>
                <a:cubicBezTo>
                  <a:pt x="1385877" y="988034"/>
                  <a:pt x="1359497" y="1004100"/>
                  <a:pt x="1330243" y="1008976"/>
                </a:cubicBezTo>
                <a:cubicBezTo>
                  <a:pt x="1176302" y="1034633"/>
                  <a:pt x="1274297" y="1021147"/>
                  <a:pt x="1034822" y="1037112"/>
                </a:cubicBezTo>
                <a:cubicBezTo>
                  <a:pt x="1011376" y="1041801"/>
                  <a:pt x="987824" y="1045992"/>
                  <a:pt x="964483" y="1051179"/>
                </a:cubicBezTo>
                <a:cubicBezTo>
                  <a:pt x="945609" y="1055373"/>
                  <a:pt x="927283" y="1062068"/>
                  <a:pt x="908212" y="1065247"/>
                </a:cubicBezTo>
                <a:cubicBezTo>
                  <a:pt x="752632" y="1091178"/>
                  <a:pt x="844080" y="1066819"/>
                  <a:pt x="711265" y="1093382"/>
                </a:cubicBezTo>
                <a:cubicBezTo>
                  <a:pt x="692306" y="1097174"/>
                  <a:pt x="674016" y="1103991"/>
                  <a:pt x="654994" y="1107450"/>
                </a:cubicBezTo>
                <a:cubicBezTo>
                  <a:pt x="622371" y="1113382"/>
                  <a:pt x="589143" y="1115587"/>
                  <a:pt x="556520" y="1121518"/>
                </a:cubicBezTo>
                <a:cubicBezTo>
                  <a:pt x="537498" y="1124977"/>
                  <a:pt x="519389" y="1132851"/>
                  <a:pt x="500249" y="1135585"/>
                </a:cubicBezTo>
                <a:cubicBezTo>
                  <a:pt x="453596" y="1142250"/>
                  <a:pt x="406464" y="1144964"/>
                  <a:pt x="359572" y="1149653"/>
                </a:cubicBezTo>
                <a:cubicBezTo>
                  <a:pt x="247031" y="1144964"/>
                  <a:pt x="120007" y="1191010"/>
                  <a:pt x="21948" y="1135585"/>
                </a:cubicBezTo>
                <a:cubicBezTo>
                  <a:pt x="-27209" y="1107801"/>
                  <a:pt x="19173" y="1020668"/>
                  <a:pt x="36015" y="966773"/>
                </a:cubicBezTo>
                <a:cubicBezTo>
                  <a:pt x="43927" y="941454"/>
                  <a:pt x="73529" y="929259"/>
                  <a:pt x="92286" y="910502"/>
                </a:cubicBezTo>
                <a:cubicBezTo>
                  <a:pt x="101665" y="901124"/>
                  <a:pt x="107839" y="886561"/>
                  <a:pt x="120422" y="882367"/>
                </a:cubicBezTo>
                <a:cubicBezTo>
                  <a:pt x="253964" y="837853"/>
                  <a:pt x="175293" y="856917"/>
                  <a:pt x="359572" y="840164"/>
                </a:cubicBezTo>
                <a:lnTo>
                  <a:pt x="458046" y="812029"/>
                </a:lnTo>
                <a:cubicBezTo>
                  <a:pt x="472249" y="807768"/>
                  <a:pt x="500249" y="797961"/>
                  <a:pt x="500249" y="797961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221194" y="3299645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  <a:ea typeface="ＤＦ平成明朝体W7" pitchFamily="1" charset="-128"/>
              </a:rPr>
              <a:t>４通り</a:t>
            </a:r>
            <a:endParaRPr kumimoji="1" lang="ja-JP" altLang="en-US" sz="36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7091965" y="5085184"/>
                <a:ext cx="1828118" cy="1538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4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ja-JP" altLang="en-US" sz="4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４</m:t>
                          </m:r>
                        </m:num>
                        <m:den>
                          <m:r>
                            <a:rPr lang="ja-JP" altLang="en-US" sz="4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８</m:t>
                          </m:r>
                        </m:den>
                      </m:f>
                      <m:r>
                        <a:rPr kumimoji="1" lang="ja-JP" altLang="en-US" sz="4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＝</m:t>
                      </m:r>
                      <m:f>
                        <m:fPr>
                          <m:ctrlPr>
                            <a:rPr kumimoji="1" lang="en-US" altLang="ja-JP" sz="4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4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１</m:t>
                          </m:r>
                        </m:num>
                        <m:den>
                          <m:r>
                            <a:rPr kumimoji="1" lang="ja-JP" altLang="en-US" sz="4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２</m:t>
                          </m:r>
                        </m:den>
                      </m:f>
                    </m:oMath>
                  </m:oMathPara>
                </a14:m>
                <a:endParaRPr kumimoji="1" lang="ja-JP" altLang="en-US" sz="4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965" y="5085184"/>
                <a:ext cx="1828118" cy="153894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258988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603"/>
    </mc:Choice>
    <mc:Fallback>
      <p:transition spd="slow" advTm="386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4" grpId="0" animBg="1"/>
      <p:bldP spid="12" grpId="0" animBg="1"/>
      <p:bldP spid="13" grpId="0" animBg="1"/>
      <p:bldP spid="14" grpId="0" animBg="1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>
                <a:ea typeface="ＤＦ平成明朝体W7" pitchFamily="1" charset="-128"/>
              </a:rPr>
              <a:t>教科書の練習問題をする。</a:t>
            </a:r>
            <a:endParaRPr kumimoji="1" lang="ja-JP" altLang="en-US" sz="4800" dirty="0"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3555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20"/>
    </mc:Choice>
    <mc:Fallback>
      <p:transition spd="slow" advTm="582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0.8|1.9|1.4|1.8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1.9|2.7|1.3|1.3|1.3|1.4|1.9|2.8|4.3|5.1|5|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.4|6.4|4.8|4.2|2|2.9|3|3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139</Words>
  <Application>Microsoft Office PowerPoint</Application>
  <PresentationFormat>画面に合わせる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確　率(６／９) 硬貨を２枚、３枚投げるときの確率</vt:lpstr>
      <vt:lpstr>10円硬貨2枚を同時に投げるとき、 １枚は表で１枚は裏になる確率を求めなさい。</vt:lpstr>
      <vt:lpstr>10円硬貨2枚を同時に投げるとき、 すべての出方の場合は？</vt:lpstr>
      <vt:lpstr>表を○、裏を×として、樹形図で表すと…</vt:lpstr>
      <vt:lpstr>２枚を同時に投げるとき、 ２枚とも表になる確率を求めなさい。</vt:lpstr>
      <vt:lpstr>３枚を同時に投げるとき、 少なくとも２枚は表になる確率を求めなさい。</vt:lpstr>
      <vt:lpstr>３枚の硬貨をA,B.Cとすると、すべての出方の場合は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確　率</dc:title>
  <dc:creator>teacher</dc:creator>
  <cp:lastModifiedBy>kajukun</cp:lastModifiedBy>
  <cp:revision>26</cp:revision>
  <dcterms:created xsi:type="dcterms:W3CDTF">2012-12-27T06:14:54Z</dcterms:created>
  <dcterms:modified xsi:type="dcterms:W3CDTF">2013-11-27T07:15:58Z</dcterms:modified>
</cp:coreProperties>
</file>