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7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3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9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00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3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29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41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8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27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54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A92C-9F37-4EE6-B766-06D14FB36452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BF8F-AA7B-4F60-840C-2183FA07F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いろいろな確率</a:t>
            </a:r>
            <a:r>
              <a:rPr kumimoji="1" lang="en-US" altLang="ja-JP" sz="4800" dirty="0" smtClean="0">
                <a:ea typeface="ＤＦ平成明朝体W7" pitchFamily="1" charset="-128"/>
              </a:rPr>
              <a:t/>
            </a:r>
            <a:br>
              <a:rPr kumimoji="1" lang="en-US" altLang="ja-JP" sz="4800" dirty="0" smtClean="0">
                <a:ea typeface="ＤＦ平成明朝体W7" pitchFamily="1" charset="-128"/>
              </a:rPr>
            </a:br>
            <a:r>
              <a:rPr kumimoji="1" lang="ja-JP" altLang="en-US" sz="4800" dirty="0" smtClean="0">
                <a:ea typeface="ＤＦ平成明朝体W7" pitchFamily="1" charset="-128"/>
              </a:rPr>
              <a:t>モンティ・ホール問題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AutoShape 2" descr="data:image/jpeg;base64,/9j/4AAQSkZJRgABAQAAAQABAAD/2wCEAAkGBhQQDRAPDw8QDw0NEBAQEA4QDQ4PEA8RFBAVFRUQEhIXHCYgGBkjGRUSIC8gIycpLSwsFiIzNzAqNSgrOCoBCQoKDgwOGg8PGCkjHh4yNSwpLCwsNS4sLDUsKTUpLCwsLCw1LCwvLCkpKSwpLCksKikpKSkpLSwsKjUwLykpLP/AABEIAKgBLAMBIgACEQEDEQH/xAAcAAACAgMBAQAAAAAAAAAAAAAABwQGAgMFAQj/xABPEAABAwECBQ0MBwYFBQAAAAABAAIDBAURBgcSIXQIEyIxNUFVcnOxsrTSFhcyMzRRU2GRlLPDFCZxgZKToSM2QlJiwhUlgqKkJENkwfH/xAAaAQACAwEBAAAAAAAAAAAAAAAAAwQFBgIB/8QAMhEAAgECAgcHAgcBAAAAAAAAAAECAwQRMQUSIzNBUYEUFSEykcHwE9EkYXGCobHhNP/aAAwDAQACEQMRAD8A6FpY3rQ/xKto6OzYqkUU0kZI14uyGvLQ51xuzrzvnW3wG32TdpQcDv3lt7lpOsFMG5S6VBTji2Qq1xKEtVIpnfOtvgNvsm7SO+dbfAbfZN2lc7kXJnZY8xXbJckUzvnW3wG32TdpHfOtvgNvsm7SudyLkdljzDtkuSKZ3zrb4Db7Ju0ve+dbfAbfZN2lcrkI7LHmHbJckQMV2MGe1XVrKmnjp30TomZLC+/KcZA4OyjvFivyUOIzy+3tLZ8WpTeUF+DLFPFYgqbjSw3ksihiqYYo5XSVLYS2QvDQDFI+8ZJ29gParklTqjtx6fT4+rVC8PSGMZ9tkX/4G24+qbtI751t8Bt9k3aVwgGwbxW8yzuU/sseZW9rlyRTO+dbfAbfZN2kd862+A2+ybtK53IuR2WPMO2S5IpnfOtvgNvsm7SO+dbfAbfZN2lc7kXI7LHmHbJckUzvnW3wG32TdpRqvHNadO+EVVlRQMnkEbXP14Xm8X3bLbuKviXGOLas3S+wuKluoxbxGUrmU5qLQ9kICFDJwJNQ43LVqKmqiorKiqW0kz4nOZrxIue5rcrZbZDT7E5UocSHllu6az4lSgDLvgW/wC38M3bR3wLf4Bb+GbtprXIuQAqe+Bb/AAC38M3bR3wLf4Bb+GbtprXIuQAqe+Bb/ALfwzdtHfAt/gFv4Zu2mtci5ACpOMG3+AW/hm7a5Vi4+66RhkfZAqY2uyXPpTUMa03X3G8Pzp0TDYO4p5kjcSW59TpXyWJtKGvLVE1qn04ayLFTaomlByamirIHb4DYpAPaWn9F3aHHfZUt19W6Inelp52/7g0t/VYVMQeLntDx5nAOH6rhVuCdJJfl0dOSd8QsYfa24qZ2BvKRC7wSziMCiw5oJrtatCkeTtN+kxB34SQV2Y5Q4XtcHA77SCPaEiazFrQu2oXxnzxzSD9HXhct2LRkZvpqypgdvEOBu/Dkrl6PrcMGdLSVDjiun2Po1C+djBa1KxzoLame2NpdkyvldmAvuAflhM/E3hLUWhZJnrJddmFRJGH5EbNg1rCAQ0Ab5zqNVoVKTwmsCXRr06yxpvHApOB37y29y0nWCmEl7gd+8tvctJ1gphKZb+Qr7neMF5evV37MiaYWktacxzkD+YrupU+msTilS+o8MSv3r1crBHGbHaFrVFCKdkcEevfRpzmNRrT2tdc0gbxyrhnu2wFZLcaBI24AbDeAG+VxTrqcsMBlW3dOOtic8lYFy8c5YFylJENsq+Izy63tLZ8WpTeShxF+XW9pTPi1KbypZZsv45IEqdUduPT6fH1aoTWSp1R249Pp8fVqhcnRZIPAbxW8y2LXB4DeK3mWxXRQghTrHiDpCHNDhkE3EX58pqqliYVV1d9JdSWXQOhpaqalLpat8bi6PJN+TrZzXOao9SuoPBok07d1I6yZ3V4tOB2EzbQgrWy0sdNWWfNLTzxNe2UNewEZbXADNeHj/TtlbHOTKVRVMhdWk6TwYOclxjfO5ul9hMMlLrG6dzdL7CK62bPLd7VD6CEBCqS6BKHEh5Zb2ms+JUpvJQ4kPLLe01nxKlADZQhCABCEIAEIQgDCbwHcU8yRmJLc+p0r5LE85vAdxTzJGYktz6nSvksUm13iIt3umX6RRZFKkUWRXkDPzI0iiyKVIosilwIkzn2l4mXk5OgV3NTzuG7TJuhGuHaXiZeTk6BXc1PO4btMm6EaqdLZw6lxofKfT3K7gd+8tvctJ1gphJe4HfvLb3LSdYKYSj2/kH3O8YKHh/hL9AsCWRrrp52/R4NkWuMkri0uaRtFrMt/+lTFqtCyqapdRvqdfcbPl16KNr2iEyZV4e9n8RFwuv2rz5yi4i5RwR7bTUZNyfAWFfZlbZlJZdU+y20osN98tSK2lndUMnkaJGviaA4XlxA2RyQ4/am7atW2XWZY3ZUc0LJGOH8THXua77wQt1r1kFVTTU0zJHQ1Eb4ngBl+S5t14JOYjbB3iAuLT0kUEENNTmUw00etsMzg992W5wGV5hfcPUAlW9KcZ4tDrmtCVPBMzc5ayUOcsCVaJFS2V3EV5db2lR/FqU30oMRPltu6VH8WpTfVBLNmjh5UCVOqO3Hp9Pj6tUJrJU6o7cen0+Pq1QuToskHgN4reZbFrg8BvFbzLYrooTo2F408Q9JqXWLXByepjtJ8Np1VE0WtWMMUDIHMc4CM64ctpN+cD/SFfaCs1p5cQTe0i4G7fB/9KrtwIpWOlMU1pQieV8z2Q2lJEwvedk7JaLvMPuCg1qU5SxSLChWhCGEmasVTjE63KF5ZNNR1JdLWtfIXVb5RKC+VrnOyXgxG8A7ZI2wSe64rKwqWmoKV1NSU5ja8HLeX5b5Hlt2uSPOdx/QbwC1OcpFtTlFPWRGu6sZtarBzku8bZ3O0vsJgEpe42DudpfYTrhbJibZ7aI/ghAQqUvQShxIeWW9prPiVKbyUOJDyy3tNZ8SpQA2UIQgCLV2pDD46eGLlJo4+kQtVJb9NM7Jhq6aV38sdTDIfY1xXCwkxX0FoSvnqac/SZA0OnjmlY85LQ1ua/JzAAZ27yqlr4FRWazXKqlprSsgENmldRww2hQtJAE2uwtbrzAdvacNvaCAGuhUanfJZNTTRa9JU2NXSNgidNIZZaGd4viaJTnfC/wAEX+Cbs/nvKAMJvAdxTzJGYktz6nSvksTzm8B3FPMkZiS3PqdK+SxSbXeIi3e6ZfpFFkUqRRZFeQM/MjSKLIpUiiyKXAiTOfaXiZeTk6BXc1PO4btMm6Ea4dpeJl5OToFdzU87hu0yboRqp0tnDqXGh8p9PcruB37y29y0nWCmEl7gd+8tvctJ1gpgkpFv5EPud4wJWtzkOcsHFSkiI2DnLW5yCVrJTEhbZ6StZchzlrJTEhbZxMRPltu6VH8WpTgSfxEeW27pUfxKlOBZyXmZp4eVAlTqjtx6fT4+rVCayVOqO3Hp9Pj6tULk6LJB4DeK3mWawh8BvFHMvXOV0ihYOctZKCVg5yYkLbBzlrJQSsHOTEhbYOcl9jWO52l9hX1zlQMaZz2dpfZSrlbJjbV7aPzgfQQQgIVEaEEocSHllvaaz4lSm8lDiQ8st7TWfEqUANlCFhLKGNc97g1jAXOc4hrWtAvLiTmAA30AZr5/wgwrmp7ZtKCeqdWRVVNXwhkMhngaySF30aIRMvEb2vAY7f2RN+ddzC7DyS0XOgo5HwWY0lr52Eslrd4tYdtkPr23fYq/TUrIm5MbGsaN5ou9vnVbc38KT1YrFr0LW10dOtHWk8E/UstpYXUtRgxJSsqP+uoqKkcYpWSQza5AYjltDwMrZN2xem7G69oO+QD7QvnS2KSKWPJmcxv8j3FoLHDPe2/9QnLi7wpNfQB0twq6Z5p6lrbgDI0AiRo/le0tcPtI3k61ulXWWDEXlm7d54pllm8B3FPMkZiS3PqdK+SxPObwHcU8yRmJLc+p0r5LFa2u8RT3e6ZfpFFkUqRRZFeQM/MjSKLIpUiiyKXAiTOfaXiZeTk6BXc1PO4btMm6Ea4dpeJl5OToFdzU87hu0yboRqp0tnDqXGh8p9PcrmB5+stvctJ1gqmVmN+tFa57SxtO2QgUpiZcWA3ZLn3ZWVdv37e8rjgkfrLbvLSdYK7s+AlE6q+lupWGcuyzsn5BffflmO/JJvz7Sh04TlTWq8CZVqQhVlrrE7scuU1rriMoA3HbF4vuK8c5DnLAlWSRVtnhKwc5DnLW5yakLbBzlgSglayUxIU2cvEP5Zbukx/EqU4EnsQ3lluaTH8SpThWYn5mauHlQJU6o7cen0+Pq1QmslTqjtx6fT4+rVC5Ozi4z8NJ6CCmjpbmSVIcTMWNfkNYGbFodeLzlbZG961niuwxmr4Z21NzpKZ0d0wYGZbXh2ZwGa8Fh2gNsKy2tYUFbTtiqohKwBrheS1zXZO21wzhe2PYcNHFrNNEIo78ogEkud/M5xzkq3VOf1NbHwKWVSH09XDx5k9zlrJQSsHOUtIhtg5y1uKHOWtxTEhTYOcqFjROez9K7KvTnKh4zzns/Suyk3S2Mh9o9vH5wPoYIQELPmkBfOuBGGctn11rthpGVWvVZc7KqhBkZEswF2xdfflH2L6KXy7Yp/zG09Jk+NKo11VlSpOcc19yVaUo1qyhLJ/YYs+NqucP2dn0kR88tZLMPYxjedV62rarLQGTXVDTT3gmkpozDA4g3jXCSXSDazE3ZlpQqGekK81hjh+ho6ejbeDxwx/UALhcMwGYAZgAogqJSyOo1m6z553UsdSXXGSYNcb2N32Xtc3K3yPUpNPZj62qhs+Ilrqm900g24aZvjJPtPgj1uTSw6wWElhSUtLGGuo445aWNovudTkPawecloc315SfZ2Sq03OfHL7ka9v3SqKEOGf2FxQWu+mbVazeyoqYoWRVLYYJ3QZErnSMMcrgC2RrgCb8xaLxtXdXFRUmK2J4bgxlbSOm1tvgskhqNixvqbHLk/Y0KuUtSJY2SN8GRocPv3vu2vuVjxY0pltt8ozx0VG5r3bwlnkbks+3IY8ruxr1HUjSa8I4/PU50hb0lTlWT8ZYfF0G9N4DuKeZIzElufU6V8liec3gO4p5kjMSW59TpXyWLTWu8Rk7vdMv0iiyKVIosivIGfmRpFFkUqRc21K5sEMk0hujiaXOu2/sHrJuH3qVFpLFkSSbeCI9peJl5OToFdzU87hu0yboRqoUVvx1tHNLEHNyWyMcx12U05BO9vEEK36nncN2mTdCNVGlJKepKOTxLrRMHD6kZLxWHuVnBQ/WW3eWk6wVeiVQ8Fz9Zbd5aTrBV4JRaLZoLx7VgSsHOQ5y1ucpqRBbBzlrcUFywJTEhTYErAuXjnLAlMSFtkHEL5ZbmkxfEqU4UncQvlduaTF8SoTiWUn5ma+HlQJU6o7cen0+Pq1QmslTqjtx6fT4+rVC5OztxHYN4o5l4SsIzsG8UcyHOWhSMy2DnLW5yHOWslNSFNgSsHOQ5y1ucmJC2wcVRcZhz2fpXZV2c5UfGUc9n6UP7Ui7Wwl84j7J7ePzgfRQQgIWcNQC+XLF3StPSJPjyL6jXyxZMzW2naWU5rb6iW7KcG3/ALd+1eod8saEvnEnaPeFxHr/AEWNePeACSbgASSdoAbZXjZAdpwP2OBWitpteMFNeR9NqqamJG3kySgO/wBocszTpuc1DmaurUVODnyQx8UNg5NLJaMrbp7SIMYO3HSMJETfVlZ3nz3tTBWEMTWNaxgDWMaGtaBcGtAuAA8wACzWwjFRSiskYicnOTk82JrCjF8X29FS2dM6np6pjqqujZcW0oy7jJHeNgZM4a3zgna2mhg5g1BZ9PrFKzIYXF73OcXySvO3JI853OP/AMuUWy7HmgtKsmGtPpK8xzF5c4VEUscTIhFddc6O5pIN4uvIuK76FGKbaWYOcmkm/BGE3gO4p5kjMSW59TpXyWJ5zeA7inmSMxJbn1OlfJYpdrvEQ7vdMv0iiyKVIosivIGfmRpFw8J7MNTRzQNID5G7EnaymuDgD6iWgfeu5Iosik6qknF8SM5OMlJZopWC+D8lHQVAmuEsoe4sDg7JAjIF5Ga/b2vUmDqedw3aZN0I1w7S8TLycnQK7mp53Ddpk3QjVPpGmqapwjksS60ZUlVlUnLN4FWwZP1kt3l5OsFXZzlR8Gz9ZLc5eTrBV0JTbNbJCr17VgXLAleOKwJU5Ir2wJWtzkOcsCUxIW2BK1lyHOWBKYkKbI+ITyu3NJi+JUJxJO4g/K7b0iL4lQnEsjPzM2lPyoEqdUduPT6fH1aoTWSp1R249Pp8fVqhcHZ1I3bBvFHMvHOWEZ2LeKOZeErSpGVkwJWDnIc5a3FNSFNg5y1uchzlgSmJC2wJVIxjnPQaUP7Vc3OVKxinZUGlD+1R7xbCXziSLF/iI/OB9HBCAhZk1YJJYpbApqustv6VSwVGt1rcjXoWSZF8lRfk5QzX3D2J2pQ4kPLLe01nxKlAGWNPA2jpaSnqKWjhp5m19K0viZkEscXAtzZrr7vYq/YMeXbNlM/8p8n5cEjr1f8AHGz/ACZzvR1VG/8A5DW/3KkYHsvwgs7+hlc//j5P9yra8cbqn1LS3lhaVen8juXqEKyKsEIQgDCbwHcU8yRmJLc+p0r5LE85vAdxTzJGYktz6nSvksUm13iIt3umX6RRZFKkUWRXkDPzI0iiyKVIosilwIkzn2l4mXk5OgV3NTzuG7TJuhGuHaXiZeTk6BXc1PO4btMm6EaqdLZw6lxofKfT3Klg8frJbnLydYKuRcqZYB+slucvJ8cq4EplktkhV+9s/nACVrc5DnLAlT0ivbAla3OQ5y1kpiQpsCVgXIc5ayUxIW2eYgvKrb0iL4lQnGk5iB8qtvSIunUJxrG1PMzcU/Iv0BKnVHbj0+nx9WqE1kqdUduPT6fH1aoXB2TIzsW8UcyHOWEZ2LeKOZeOctTFGQkwc5a3OQ5ywJTUhbYErW5yHOWtzkxIU2DnKmYwzsqDSh/arg5ypuMA7Kg0oc7VHvl+Hl84kqwf4mHzgfSQQgIWVNcCUOJDyy3tNZ8SpTeShxIeWW9prPiVKALNjhH1frD/ACmmd+GrhKpOAovwgpf6aatP6MCvWNsX4P1/JMPsnjKoeAz7sIKP+qnrR9+QwqFW/wCil+7+ifQ/5qv7f7HWhCFNIAIQhAGE3gO4p5kjMSW59TpXyWJ5zeA7inmSMxJbn1OlfJYpNrvERbvdMv0iiyKVIosivIGfmRpFFkUqRRZFLgRJnPtLxMvJydAruanncN2mTdCNcO0vEy8nJ0Cu5qedw3aZN0I1U6Wzh1LjQ+U+nuLzukhosIbZdUOc1slTK1pawvziYneXWONCh9JJ+Q9OaowUo5HukkoaR8jyXOe+kp3Oc47Zc4tvJWvuMoeD6L3Km7KgUrupSjqxwLGrZU6staWImzjNovSSfkPWBxmUXpJPyXpz9xlDwfRe5U3ZR3GUPB9F7lTdlO7xq/kI7so82JY4yqL0kn5L1gcZFH6ST8l6dncZQ8H0XuVN2UdxlDwfRe5U3ZXveVb8jzuqjzfr/gkDjGo/SSfkvWJxiUfpJPyXJ49xlDwfRe5U3ZR3GUPB9F7lTdle96VuS9Dnumhzfr/gsdTzOJJ7Ye3wZJoHNzXZnOqCM33pzqHZ1jQU2V9Hp4YMu7L1mCOLKuvuyskC+68+1TFWt4vEtUsFgCVOqO3Hp9Pj6tUJrKLX2ZFUMDKiGKdgdlBksTJWh1xGUA4EX3E5/WvD0RzMZ9Dkga5JeAP+w/zLw4zqL0kn5D04+4yh4Povcqbso7jKHg+i9ypuyp60hVXIrno2k+LEycZtF6ST8l6xOMui9JJ+S9OjuMoeD6L3Km7KO4yh4PovcqbsrrvGr+Rz3XR5v50EocZNH6ST8l6xOMej9JJ+S9O3uMoeD6L3Km7KO4yh4Povcqbsr3vOtyRz3VQ5v1/wR5xi0fpJPyXrgYTYTQ1clG2BznGOoa52UwtzEtG+vo/uMoeD6L3Km7K9bgdRAgiz6IEG8EUVMCD5xsVxV0hVqwcJYYMZS0bSpTU4t4o7AQhCgFiC+f8AF5h7SWXW2wKx72GorL48iJ0l4ZJOHX3bXhNX0AuTJgnRucXOoaNznEkuNHTkkk3kkluc3oAVuMDG9Z9ZZFXS08srp52NawOp5Gg/tWE3uO1mBVRsTDmlgtShqjI4xU7p2y3RPJDJYHMvAuz58lP/ALj6Lg+j9zp+yjuPouD6P3On7KVOkpzjN5xy6joVpQhKCylhj0Kf397K9NN7rIjv72V6ab3WRXDuPouD6P3On7KO4+i4Po/c6fspokp/f3sr003usiO/vZXppvdZFcO4+i4Po/c6fso7j6Lg+j9zp+ygCmyY9bLLSNemzgjyWTzKjYk6+MUtRAZGCd0+uCIuAe5mttGU0b4vB2k6+4+i4Po/c6fsqqYX4lqOs/a0o/w+sbcWy07Q2MkbWXELgPtbcftTKU9SWsKq0/qR1TbIosipVTbVo2M8RWvA6ppL8lldFsr/ADXvzAn1PyXesqz2ZbkNXHrlPK2Ru+AbnMPme052n7Vd0K0KmT8ShuKE6ea8OZtkUWRSpFFkVjArZnPtLxMvJydAruanncN2mTdCNcO0vEy8nJ0Cu5qedw3aZN0I1U6Wzh1LjQ+U+nuM5CEKlL0EIQgAQhCABCEIAEIQgAQhCABCEIAEIQgAQhCABCEIAEIQgAQhCABCEIAEIQgAQhCABCEIA11FO2RjmSMa+N4ucx7Q5rh5nNOYhKzCjEe3XDV2NMaGqF51nKdrD98hpzll/mzt9QTXQvU8MjxrHwZ89swynophS21TPppt6oay+N4H8VzbwR/UwkeoKyxVLJGCSN7ZI3Z2va4OafvCaNsWHBWQmCqhjnhd/A9t9x87TttPrFxSit/E1VUL3VNhzufGc76GZwvI8zXHYv8AsdcR5yVZ2+kJQ8Kniv5Kq50bGfjT8Hy4HtpeJl5OToFdzU87hu0yboRpetw1aWy01bE6jrGse1zJGua3KyDm2Wdp9R9qYWp53Ddpk3QjXuka0KupKDxzOdGUZ0teM1hl7jOQhCqi4BCEIAEIQgAQhCABCEIAEIQgAQhCABCEIAEIQgAQhCABCEIAEIQgAQhCABCEIAEIQgAQhCABCEIAEIQgDg4VYD0lpx5FXAHOAuZM3YTR8SQZ7vUbx6lHwAwMFk0b6RsxmYaiSVjyzIcGuawBrhfcSMk5xt+YL1CAP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063" y="3717032"/>
            <a:ext cx="4387345" cy="245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35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95"/>
    </mc:Choice>
    <mc:Fallback>
      <p:transition spd="slow" advTm="789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0651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ボールが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に入っていると予想したとする</a:t>
            </a:r>
            <a:endParaRPr kumimoji="1" lang="ja-JP" alt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92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080" y="2283278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6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74" y="3465434"/>
            <a:ext cx="1503233" cy="150323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67265" y="1052736"/>
            <a:ext cx="860043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に入っている場合は変えない方がよい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10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049"/>
    </mc:Choice>
    <mc:Fallback>
      <p:transition spd="slow" advTm="14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0651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ボールが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に入っていると予想したとする</a:t>
            </a:r>
            <a:endParaRPr kumimoji="1" lang="ja-JP" alt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92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080" y="2283278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6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65434"/>
            <a:ext cx="1503233" cy="150323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67265" y="1052736"/>
            <a:ext cx="860043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に入っている場合は変えない方がよい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264" y="1772816"/>
            <a:ext cx="82060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lang="en-US" altLang="ja-JP" sz="3200" dirty="0"/>
              <a:t>B</a:t>
            </a:r>
            <a:r>
              <a:rPr kumimoji="1" lang="ja-JP" altLang="en-US" sz="3200" dirty="0" smtClean="0"/>
              <a:t>に入っている場合は変えた方がよい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10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03"/>
    </mc:Choice>
    <mc:Fallback>
      <p:transition spd="slow" advTm="102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0651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ボールが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に入っていると予想したとする</a:t>
            </a:r>
            <a:endParaRPr kumimoji="1" lang="ja-JP" alt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92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080" y="2283278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6" y="2283279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18" y="3465435"/>
            <a:ext cx="1503233" cy="150323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67265" y="1052736"/>
            <a:ext cx="860043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kumimoji="1" lang="en-US" altLang="ja-JP" sz="3200" dirty="0" smtClean="0"/>
              <a:t>A</a:t>
            </a:r>
            <a:r>
              <a:rPr kumimoji="1" lang="ja-JP" altLang="en-US" sz="3200" dirty="0" smtClean="0"/>
              <a:t>に入っている場合は変えない方がよい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264" y="1772816"/>
            <a:ext cx="82060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lang="en-US" altLang="ja-JP" sz="3200" dirty="0"/>
              <a:t>B</a:t>
            </a:r>
            <a:r>
              <a:rPr kumimoji="1" lang="ja-JP" altLang="en-US" sz="3200" dirty="0" smtClean="0"/>
              <a:t>に入っている場合は変えた方がよい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7266" y="2492896"/>
            <a:ext cx="82060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ボールが</a:t>
            </a:r>
            <a:r>
              <a:rPr kumimoji="1" lang="en-US" altLang="ja-JP" sz="3200" dirty="0" smtClean="0"/>
              <a:t>C</a:t>
            </a:r>
            <a:r>
              <a:rPr kumimoji="1" lang="ja-JP" altLang="en-US" sz="3200" dirty="0" smtClean="0"/>
              <a:t>に入っている場合は変えた方がよい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17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90"/>
    </mc:Choice>
    <mc:Fallback>
      <p:transition spd="slow" advTm="91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43" y="655427"/>
            <a:ext cx="7128792" cy="532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95936" y="6062549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NHK</a:t>
            </a:r>
            <a:r>
              <a:rPr kumimoji="1" lang="ja-JP" altLang="en-US" sz="2800" dirty="0" smtClean="0"/>
              <a:t>　ためしてガッテンより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934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70"/>
    </mc:Choice>
    <mc:Fallback>
      <p:transition spd="slow" advTm="1387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9"/>
            <a:ext cx="2865476" cy="28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  <p:pic>
        <p:nvPicPr>
          <p:cNvPr id="1031" name="Picture 7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79" y="69269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9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34"/>
    </mc:Choice>
    <mc:Fallback>
      <p:transition spd="slow" advTm="5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テニスボールはどのコップに入っているでしょう？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9"/>
            <a:ext cx="2865476" cy="28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  <p:pic>
        <p:nvPicPr>
          <p:cNvPr id="1031" name="Picture 7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79" y="69269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460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74"/>
    </mc:Choice>
    <mc:Fallback>
      <p:transition spd="slow" advTm="10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5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B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入っていません。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か</a:t>
            </a:r>
            <a:r>
              <a:rPr lang="ja-JP" altLang="en-US" dirty="0" smtClean="0"/>
              <a:t>えます</a:t>
            </a:r>
            <a:r>
              <a:rPr lang="ja-JP" altLang="en-US" dirty="0"/>
              <a:t>か</a:t>
            </a:r>
            <a:r>
              <a:rPr lang="en-US" altLang="ja-JP" dirty="0" smtClean="0"/>
              <a:t>?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かえませんか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9"/>
            <a:ext cx="2865476" cy="28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608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9"/>
    </mc:Choice>
    <mc:Fallback>
      <p:transition spd="slow" advTm="6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5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/>
              <a:t>C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入っていません。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か</a:t>
            </a:r>
            <a:r>
              <a:rPr lang="ja-JP" altLang="en-US" dirty="0" smtClean="0"/>
              <a:t>えます</a:t>
            </a:r>
            <a:r>
              <a:rPr lang="ja-JP" altLang="en-US" dirty="0"/>
              <a:t>か</a:t>
            </a:r>
            <a:r>
              <a:rPr lang="en-US" altLang="ja-JP" dirty="0" smtClean="0"/>
              <a:t>?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かえませんか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9"/>
            <a:ext cx="2865476" cy="28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89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64"/>
    </mc:Choice>
    <mc:Fallback>
      <p:transition spd="slow" advTm="66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5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正解は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です。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9"/>
            <a:ext cx="2865476" cy="28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89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40"/>
    </mc:Choice>
    <mc:Fallback>
      <p:transition spd="slow" advTm="66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5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テニスボールが入っているコップを当てる確率は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389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76"/>
    </mc:Choice>
    <mc:Fallback>
      <p:transition spd="slow" advTm="53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26" y="2783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teacher\AppData\Local\Microsoft\Windows\Temporary Internet Files\Content.IE5\12XL1KA2\MC9004370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1" y="3415898"/>
            <a:ext cx="1503233" cy="15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50" y="188640"/>
            <a:ext cx="8482504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途中でかえるのと、かえないのとではどちらの方が当たりやすいのだろうか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85" y="27943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91" y="2071686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29" y="280386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5" y="2081170"/>
            <a:ext cx="2857119" cy="285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25560" y="5173741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5" name="コンテンツ プレースホルダー 14"/>
          <p:cNvSpPr txBox="1">
            <a:spLocks noGrp="1"/>
          </p:cNvSpPr>
          <p:nvPr>
            <p:ph idx="1"/>
          </p:nvPr>
        </p:nvSpPr>
        <p:spPr>
          <a:xfrm>
            <a:off x="4322503" y="516070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6" name="コンテンツ プレースホルダー 14"/>
          <p:cNvSpPr txBox="1">
            <a:spLocks/>
          </p:cNvSpPr>
          <p:nvPr/>
        </p:nvSpPr>
        <p:spPr>
          <a:xfrm>
            <a:off x="7264853" y="5166084"/>
            <a:ext cx="513282" cy="83099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4800" dirty="0" smtClean="0"/>
              <a:t>C</a:t>
            </a:r>
            <a:endParaRPr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85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36"/>
    </mc:Choice>
    <mc:Fallback>
      <p:transition spd="slow" advTm="9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ea typeface="ＤＦ平成明朝体W7" pitchFamily="1" charset="-128"/>
              </a:rPr>
              <a:t>なぜそうなるのでしょう</a:t>
            </a:r>
            <a:r>
              <a:rPr kumimoji="1" lang="en-US" altLang="ja-JP" sz="5400" dirty="0" smtClean="0">
                <a:ea typeface="ＤＦ平成明朝体W7" pitchFamily="1" charset="-128"/>
              </a:rPr>
              <a:t>?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89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52"/>
    </mc:Choice>
    <mc:Fallback>
      <p:transition spd="slow" advTm="52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4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200</Words>
  <Application>Microsoft Office PowerPoint</Application>
  <PresentationFormat>画面に合わせる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いろいろな確率 モンティ・ホール問題</vt:lpstr>
      <vt:lpstr>PowerPoint プレゼンテーション</vt:lpstr>
      <vt:lpstr>テニスボールはどのコップに入っているでしょう？</vt:lpstr>
      <vt:lpstr>Bには入っていません。 かえますか?、かえませんか?</vt:lpstr>
      <vt:lpstr>Cには入っていません。 かえますか?、かえませんか?</vt:lpstr>
      <vt:lpstr>正解はAです。</vt:lpstr>
      <vt:lpstr>テニスボールが入っているコップを当てる確率は?</vt:lpstr>
      <vt:lpstr>途中でかえるのと、かえないのとではどちらの方が当たりやすいのだろうか?</vt:lpstr>
      <vt:lpstr>なぜそうなるのでしょう?</vt:lpstr>
      <vt:lpstr>ボールがAに入っていると予想したとする</vt:lpstr>
      <vt:lpstr>ボールがAに入っていると予想したとする</vt:lpstr>
      <vt:lpstr>ボールがAに入っていると予想したとする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kajukun</cp:lastModifiedBy>
  <cp:revision>14</cp:revision>
  <dcterms:created xsi:type="dcterms:W3CDTF">2013-01-31T01:20:14Z</dcterms:created>
  <dcterms:modified xsi:type="dcterms:W3CDTF">2013-11-27T11:22:11Z</dcterms:modified>
</cp:coreProperties>
</file>