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145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0491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435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4746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05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826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959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4233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08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92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6903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093062-7A1B-4A81-8CA5-D77F186B0298}" type="datetimeFigureOut">
              <a:rPr kumimoji="1" lang="ja-JP" altLang="en-US" smtClean="0"/>
              <a:t>2012/12/19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B3C8-CF75-4F46-836C-B56247E3B6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57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88367"/>
            <a:ext cx="9143999" cy="409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72704"/>
            <a:ext cx="91903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５章章末問題　</a:t>
            </a:r>
            <a:r>
              <a:rPr kumimoji="1" lang="en-US" altLang="ja-JP" sz="2000" dirty="0" smtClean="0"/>
              <a:t>P.153(</a:t>
            </a:r>
            <a:r>
              <a:rPr kumimoji="1" lang="ja-JP" altLang="en-US" sz="2000" dirty="0" smtClean="0"/>
              <a:t>啓林館</a:t>
            </a:r>
            <a:r>
              <a:rPr kumimoji="1" lang="en-US" altLang="ja-JP" sz="2000" dirty="0" smtClean="0"/>
              <a:t>)</a:t>
            </a:r>
          </a:p>
          <a:p>
            <a:r>
              <a:rPr kumimoji="1" lang="ja-JP" altLang="en-US" sz="2000" dirty="0" smtClean="0"/>
              <a:t>８　下の図で、放牧場Ａからの帰りに、川で羊に水を飲ませてから小屋Ｂへ帰ります。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　ＡＰ</a:t>
            </a:r>
            <a:r>
              <a:rPr lang="ja-JP" altLang="en-US" sz="2000" dirty="0"/>
              <a:t>＋</a:t>
            </a:r>
            <a:r>
              <a:rPr lang="ja-JP" altLang="en-US" sz="2000" dirty="0" smtClean="0"/>
              <a:t>ＢＰを最短にする水飲み場Ｐを、直線</a:t>
            </a:r>
            <a:r>
              <a:rPr lang="en-US" altLang="ja-JP" sz="2000" dirty="0" smtClean="0"/>
              <a:t>ℓ</a:t>
            </a:r>
            <a:r>
              <a:rPr lang="ja-JP" altLang="en-US" sz="2000" dirty="0" smtClean="0"/>
              <a:t>上に示しなさい。</a:t>
            </a:r>
            <a:endParaRPr kumimoji="1" lang="ja-JP" altLang="en-US" sz="2000" dirty="0"/>
          </a:p>
        </p:txBody>
      </p:sp>
      <p:sp>
        <p:nvSpPr>
          <p:cNvPr id="6" name="円弧 5"/>
          <p:cNvSpPr/>
          <p:nvPr/>
        </p:nvSpPr>
        <p:spPr>
          <a:xfrm rot="8119243">
            <a:off x="4999682" y="3129549"/>
            <a:ext cx="1978902" cy="1904094"/>
          </a:xfrm>
          <a:prstGeom prst="arc">
            <a:avLst>
              <a:gd name="adj1" fmla="val 14811221"/>
              <a:gd name="adj2" fmla="val 128975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8729440">
            <a:off x="5329054" y="3699583"/>
            <a:ext cx="2242684" cy="2236987"/>
          </a:xfrm>
          <a:prstGeom prst="arc">
            <a:avLst>
              <a:gd name="adj1" fmla="val 17716112"/>
              <a:gd name="adj2" fmla="val 2131641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6220479">
            <a:off x="4167814" y="3597730"/>
            <a:ext cx="2278330" cy="2440688"/>
          </a:xfrm>
          <a:prstGeom prst="arc">
            <a:avLst>
              <a:gd name="adj1" fmla="val 17716112"/>
              <a:gd name="adj2" fmla="val 20178919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5950891" y="3504642"/>
            <a:ext cx="0" cy="280202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弧 10"/>
          <p:cNvSpPr/>
          <p:nvPr/>
        </p:nvSpPr>
        <p:spPr>
          <a:xfrm rot="7591231">
            <a:off x="5009251" y="4061253"/>
            <a:ext cx="1978902" cy="1904094"/>
          </a:xfrm>
          <a:prstGeom prst="arc">
            <a:avLst>
              <a:gd name="adj1" fmla="val 18889429"/>
              <a:gd name="adj2" fmla="val 2007846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14066" y="595183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691680" y="2996952"/>
            <a:ext cx="4608512" cy="321649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739448" y="5403942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739448" y="5301208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770871" y="4229652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770871" y="4126918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885774" y="466905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>
            <a:stCxn id="36" idx="0"/>
          </p:cNvCxnSpPr>
          <p:nvPr/>
        </p:nvCxnSpPr>
        <p:spPr>
          <a:xfrm flipV="1">
            <a:off x="4105546" y="3504643"/>
            <a:ext cx="1859284" cy="11644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2681287" y="464404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1691680" y="2996952"/>
            <a:ext cx="1209379" cy="167210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2972167" y="4759333"/>
            <a:ext cx="2978723" cy="119250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616160" y="466800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cxnSp>
        <p:nvCxnSpPr>
          <p:cNvPr id="56" name="直線コネクタ 55"/>
          <p:cNvCxnSpPr>
            <a:endCxn id="55" idx="0"/>
          </p:cNvCxnSpPr>
          <p:nvPr/>
        </p:nvCxnSpPr>
        <p:spPr>
          <a:xfrm>
            <a:off x="1691680" y="2996952"/>
            <a:ext cx="3144252" cy="167105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5" idx="0"/>
          </p:cNvCxnSpPr>
          <p:nvPr/>
        </p:nvCxnSpPr>
        <p:spPr>
          <a:xfrm>
            <a:off x="4835932" y="4668003"/>
            <a:ext cx="1114958" cy="128383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024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/>
      <p:bldP spid="36" grpId="0"/>
      <p:bldP spid="46" grpId="0"/>
      <p:bldP spid="55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8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5章章末　８　解説</dc:title>
  <dc:creator>teacher</dc:creator>
  <cp:lastModifiedBy>teacher</cp:lastModifiedBy>
  <cp:revision>4</cp:revision>
  <dcterms:created xsi:type="dcterms:W3CDTF">2012-12-18T22:39:44Z</dcterms:created>
  <dcterms:modified xsi:type="dcterms:W3CDTF">2012-12-18T23:24:59Z</dcterms:modified>
</cp:coreProperties>
</file>