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9" r:id="rId13"/>
    <p:sldId id="270" r:id="rId14"/>
    <p:sldId id="268" r:id="rId1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6506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4918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14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5094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504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459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9766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9407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8133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025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344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A4318-181C-42F9-8BBC-3F7ED4A25BA8}" type="datetimeFigureOut">
              <a:rPr kumimoji="1" lang="ja-JP" altLang="en-US" smtClean="0"/>
              <a:t>2014/10/19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36EA6-9026-4DA4-B7C2-B957BFF923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4311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4548" y="332656"/>
            <a:ext cx="7772400" cy="1470025"/>
          </a:xfrm>
        </p:spPr>
        <p:txBody>
          <a:bodyPr>
            <a:normAutofit/>
          </a:bodyPr>
          <a:lstStyle/>
          <a:p>
            <a:r>
              <a:rPr kumimoji="1" lang="ja-JP" altLang="en-US" sz="6000" dirty="0" smtClean="0"/>
              <a:t>ハノイの塔に挑戦</a:t>
            </a:r>
            <a:r>
              <a:rPr kumimoji="1" lang="en-US" altLang="ja-JP" sz="6000" dirty="0" smtClean="0"/>
              <a:t>!!</a:t>
            </a:r>
            <a:endParaRPr kumimoji="1" lang="ja-JP" altLang="en-US" sz="6000" dirty="0"/>
          </a:p>
        </p:txBody>
      </p:sp>
      <p:sp>
        <p:nvSpPr>
          <p:cNvPr id="13" name="AutoShape 2" descr="data:image/jpeg;base64,/9j/4AAQSkZJRgABAQAAAQABAAD/2wCEAAkGBxQSEhQUExQUFRQVFBQUFRQUFBQUFBUVFRQWFhQUFBQYHCggGBolHBQUITEhJSkrLi4uFx8zODMsNygtLisBCgoKDg0OGhAQGywkHyQsLCwsLCwsLCwsLCwsLCwsLCwsLCwsLCwsLCwsLDQsLCwsLCwsLCwsLCwsLCwsLCwsLP/AABEIAOEA4QMBIgACEQEDEQH/xAAcAAABBQEBAQAAAAAAAAAAAAAAAQIDBQYEBwj/xAA+EAACAQICBggDBgYCAgMAAAAAAQIDEQQhBQYSMUFRIjJhcYGRobEzcsETI0JS0fBTYoKSsuEU8RbCB0OT/8QAGgEAAwEBAQEAAAAAAAAAAAAAAAECAwQFBv/EACwRAAICAQQBAwEIAwAAAAAAAAABAgMRBBIhMTITQVHhBRRhkaHB0fAiM3H/2gAMAwEAAhEDEQA/APcAAAAQBQABAFEAAABQAQQcNYAJcLkVerspt8CjxWmGnk/08iJTUVllRi5dGhuKcejsX9rBS8H3o60NPKyhNY4FABShAIKAAAogoAAAAAAAAAAAAAINaHMRgA2wCgIB4AAwAAAAAAAAAAAAAaxw1iA4tKfDl4e559jaz2j0HSvwpd31POsb1jG7o2p7Nxqs/uP6n7IuUUmqfwP637RLpF1eCIs8mOFuJcDQgUQAABQuIAAOAaFwAcA24qYAKAAAAIKNABAFEEA8AAYAAAAAAgAAoCBcAARgNuIDk0r8Kfd9UedY3rHomlfhT7vqjzrG9Yxu6NqezbapP7j+t+0S7KPVH4D+d+yLwurwRFnkxUKIhSyAAAAABgNYAFxLjWwuAx9xyGJjkwEOQoiFGAjEFGsAC4CAICQAAYAJcGIwAW4m0NAAFuFxooADEYogAcuk191Pu+p5zjusej6S+FP5TzjHdYwu6Nqeza6o/Afzv2ReFFql8F/O/ZF4iqvBEWeTFQogXNCRQC4AIRjWxzGMBnFpDGfZ5Le/QrI6bcZdLNcd1+9WINaKlpr5V7sz6qXZz2ya6Nq4p9no0JXV1ueaJInLgvhw+SP+KOmJumYsehRotxiBjWOGsAGiiAIZKAAUIBGAjABLiNimE1t10cJyoYa21HKpVavsv8tNPJy7XkuREpKK5NqKJ3S2wLfXnTzweH2o9eclCDtfZ4uXgvc8gr60141NuNeopJ9bbk/NPJrseRHp/SMpfEnKcpZtzblKyfbwzMrOpmcds3Lo9/T6WNEcSw2z6V1M05/zcJTrNJTzjNLdtRdm0uT3+JdHznq5pBpdCTjOPGLcZJPdmuG89J1R15k6kaGKae3ZU62Se1whUtlnwkvHmbQu4Skefqfs6SzOvld4+P5wbvSHw5/KzzjHdbxPSMevu5/KzzjH9Yq7o4KezZaov7l/P/6ovEyi1Q+C/m/9UXjHV4ImzyYu0KMHGhA4BotwAGNkLca2AGU1r66+VfUoae8vdan954L6lDTeZzXHRWeiYPqQ+SP+KOhEGE6kPkj/AIonR0Lo532PQCILlCFY1isaxDEALgAE4gojKEIIKIIDg1gxTpYatUj1o05WfJ2sn6nimGtOF0+ldt358T1DXvS32dP7GKTlUXS7IXs/F7jxnETcJtweTbuvc5rZrce99l1tQbfv0M09gXKzzUldX3q3JooHo2f5l5Mu6mke1rsZzSx67PI45zlng9d11vyJtC4VUlJ3u5WvJ78tyXZmOxuJu1bmrFfVxtxtCV5JvnuJblJcktwjxE+hMBpKdXC05Sec6MW8t7cc2ZPHdYm1F0y6tGdGfWpx6L5w3JeGS8SLHLpHZv3wyfN2VOu1xaNLq3iHGk7P8X0Rcwx0uKXsZ/V+dqb7/oWbY65PajKcU2yzhjYvfl7eZ0plFfkS0azjufhw8jVT+TN1/BcAQYfEqS5PiuKJrlpmbQNiNhcRjEZPWh/e/wBKKOBda0Z1fCPsUsEc1x01nouH6kflj7ImTIaPVXcvYlR0I52PFGocMQMaxwjABoCgAEoCsQoQjGitkVepsxcuSbJbxyPB5xr3W2cY292zFei3epgNO6NnGTqUndSza4XNxrXS2ltyzbbz78zIvEOOTzR5frKfP9R9NpP9aXxwZKtXa60JLwuvQ5XiI8peTNbWnTe9L2OVqly9SPVx2jqdbfT/AEM7Byl1YPveRbaO0e09qe/guR2OtFdVINtvfuM52yksJYLhVGPLeTVahytXk75OnNfoi6xvWM3q9dLaXNWf6GqrYOpJJpJp5rPmXprlJSrXsePrlm3eWWgZ9Brt+hZ35+RS6Nw04b3v4ItYSOquXGDikuSYVDFIVM0IJVUcXdb16rii2p1LpNbmrlK9x2aMq/drvl/ky4S5wZzXGSyTBsZGQGxiZPWb4vgvYqFwLfWZ/fP5Y+xT0967zmtOivo9FhuXciREaY5M6TmJEKhiHDAcDEBgAgAKAElxGAjGIRlVp7GxpwUXvqPZXZzfsWbMbrXO9dLgoZd+/wCpje8Q/wC8ClLbycVeMZxcJmK0voSrTd6dpx5Pf4M0EdIKTcJ5VI3y3bS4SQrxXPM+cblWz2KL+MxPPa9Rx69Oa/puvQ5niI8pf2S/Q9BrSg96RzTjT5B98x3H9fod8dSzFUtuXUpSfetlepb6P0HObvVdl+VbvF8S/jOK3JCOqZT1c5LEVgp3NktOKjZLcjS6uaQVaDjxg2u+N+izA43SilL7Km7v8cluiuKv+b2LvVHEqFa0naMuh4vq+tjo0EZVzWfc8rV2pySRudgFElsHce3g58jFEVZCsbcBjMS+j9CTRVXoR8fdjbXEowUcluJ6eRPlYLenMmTOCnWS4kqxMefozZSMXEzmssvvn3R9kVlN9Jd5YawTUqrfZH2RXUusu8ysZtDo9DSFRCsTF8V45e5MpHUsHMx6Y5MiuOTGIkQ4jQ9AACiCgA4YxzGSYxEdeqoxcnuim33JXPLnpGVXanJ9PblJfK+XqvI3WtekVRo2fWqv7OK+be/D6o8lqSkk/s/iU22k904t5xfevoE6PUra/I4tTdsnFe3uWekqEMQvyzW5rJrxKKtiMVQyaVWPPdLz3Mnw2lIVeq9ma60H1ov6rtOh4vmrni2Q5xJcm9d0o+LKz/yWP44VIv5dr/G42es1H+f/APOp+h11qlN74o5pqn+VHM6q/dP8/odsdZP8CCprKn8OlUk+1KK9c/Q55PE18ptU4P8ADC9/GW/ysdjrRW6IyVdvsHGEY+Mf3HLUzl2x+GoRpLZiRY/F7KUU87qTtwSeXr7FfjtLRpvZj0qj3RXptPgjnoRe+TvKTvJ/RdiOuih7t7OS2zjB6DW1oqtLPgr23biKGtNaPLzzKDB4lT2o8Yu3hb/sWouV/DJeZ0STjLk9KpqcEzYYLW7Pprxe79TUYHHxqq8Wn3bvM8ip3vw8E5M1eq+Iamld5vi+NuSNY8kyWDeWEuCFsSIRIchQsMWSh0w/vPL2OOj1kdemfiPuXsjio9deHuRZ0VA1osJNbnbuyEFSLIOmnjGt6v6P/Z20qqlmmVSHQundby1NohwTLiLJIs48NW2u/ivqjqizZPJk1geKIAxCsax7GSZWBHnH/wAk1269KF8ow2l3t3v6IxUsTt9OOUk3Ga5NcPqix1g0k69SpV4xqyX9G6K9LeBmtLRnGX29HO6+8hwklxsemqt1Mcdo8rULNjTJNIYKFbpK8Ki/FHJ3K94jFUt6VWK4vKXmv0H4fSsKm57M/wAssn4czpliHxzPOtrjLyREJTr4K96wfnpVF3Wa9wesEPyVP7WdVfELLo29SN1Y/l8TilpofB0xv/A5J6blLqUZvtlaKIpLEVb7UlTjxUN/n/0WMq6W5XIJ1XnwQlUl0jR2sgw2EhT6u/nxYuJxapq++Tyiub/Q48XpOMMo9KXJfVkWDoScvtKm/guR0Qqb5YRT7ZeaFbU30rXteW+zb3s0z0FUf/2PxhG3kY2VTYg3xk0vW79Eeuat1Y1cPSk1eWwk3nvj0W332MtVH/JYPS0ragZGpoqtHdaa5K8H4Lc/M1Gqmh5xaqVFs/li1aV912uBoKUIrNJJ9xOpGUeDdtsmuOZCmPUiiCQLjAkUhFDpqfTfh7HBRn0/FFzpDR23mnZ92TOCnoaV7yeXJcfExuz7GteDSQqpkiOGimjpjIqMskNHQFyNMW5eSSanPZd1+0WtORSp5Flg5Xiu5F1vnBE0dlwG3A2yZYJWcGlqrjSlbe016bzukyo04242XJ/QolHiDxGx9pdNpSe0uzffvRyursu6d4PdbNNHXrDSdKs2lk967GUFdypdKn06TzcPxRfOP6HoUX7UYajT7+US47RtOtnFbL7OZVTwuIpdWe0uTz/2d1DGwnnCVnxW5rvRLKtJdptOMLFk41ujwymnpCuutBP0Elpip/D9S2niXxiQvEfynM9PE0Tj8FY8dXluil5sT/h1qnXm0uW72LJ4h/lGuUn2EejFFpr2RDh8FCn2vmTzqWV3kt//AGc1fFwp73d8lmzjlKVV3l0YLPZ595M5qJtXXKbOr7Z1LPh+FdnPx/Q9Y1LqNYeC735yZ5VhoOUlFcWkuztPXNDUVSox7IpZ9x5Wpn0erVFJGhhUS4k8aq5mSr4+TvbI5Kmkpr8T+v8Aoyi2U0b1MfEyGiNOyvaW708WanD4qM1k/wB9hrgzZ1JCoRIfEpEibI1wJbhcGIh2BdkkEZOCsiCjWzmxGMUe8lywNLJPVq2RZ4GXRXcjNU6rk7mhwDyQ63yRYiwuA0DpyYYOiRVaVlnHtuvYtJFNp3qp8jUj3PPtcdFN3lv7uR53UTg8t3FHtDnGqtmWzfnfeYrWXVZ5zp/6YKWDZHn2KwVOo7roy5rJnHKjXh1Z7S/mLPGYaUHacXHt4eZyyk+EvqaKeOmJ1xl2cjx1Zb6afcxj0nU/hfvyOiU59hE5T5oPWn8k/dqyF42s90Ehjp1Zdadl2E/S5oRx5sh2SfbLjRBEdPDwj2vnvZ0Qi3v3EmEwsqjSpwcu3h5my1f1Sd1KrnxtwOay1R7N4w+CLU/QjbU2u6/ubLHzslFbl7k8IqnG0TgxzaWSbbeS4tnA5OTyzfhcHE5HNW/f/fE7qOh6k85T2eyCXu1dnT/48+E537WpejRpFEOSKOMv2/oi0wGLnDc2l27yOvoqdPNraXNLNd6+qCnR3Xd+SWa/2bInKZo8HpxvhZc96fdzLKjpeD3MzEKTe/JciSKvu3c+HhzKwQayOPjzzH/82PPwMnFW3eL5i5835u/+iWmPg089IwXHh4HLV0zHha/aZ2MW+diRR5EPJSwWFbScpbiGMm3mQwgdVGGaW9vclvMmisndhFdpczT4OGRW6LwDWb3+3YXlKnY6KoHNZLIthR+yB0YMh8kV+kaV4ssmQ1ImxBg8fQV7pr+3MjjpHZX3l5Lm8vNby80vgnFtq+y9/YZ6rRSd8vO7/fiZyRrFjcThKFZblnzWXgjOaQ1HpN9HJ/y5ehfSp8k33ZLzG7clx8I5kPK6LTMVX1DlwqSXZkzleo9T+I/JG+lKX5rerY2Upc7eF35EOczRbTE0dQ3+KpLuVi0wepVGD6XSfa7mhtJ8Wu61/F8Bso9rfjl48zKUpstbRuHwNKksku7cTuvyVkRbI+NP98TnkjRMdGJ04LB7ctrgsl9QwmGdV2XV4y+ifHvNPg8EopJIqEMmc54OShgDqWBLOlQOiNE6Y1nO5lFPR/YVWK1eV24dFvfbc+9Gz+yGyoGqgTuPPqmjKi60dpcNl284v9SOVl1rrsknG3i1Y9AlhkQ1MAnwE4lKZhUlwafc16Dvs+76GtnoWm98Iv8ApRGtX6P8OH9qJ2j3oyk4pZtpdl0LTs+qpS+WN157vU19LQ1OO6EV3RR108ElwJ2D9QyuF0XUlvWwu3OX6L1L/R+iow3b+LebfiWcKB0QgVGtEysbI6VKxPGIsYjjZLBk2JYUAKAVjWh4jGSctalcoNIaGe+nl2fozTSRHKAAjz7E0dl2kpJ/zZLz3M55QfDyj+p6BXwilvSZVVtX6b3R2flbj7GbiaKRkfs+Xpv8Wxfsv2vqzRT1e5Tmv7X7ohlq9L+JLyj+hDiy1JFH9n+9wkoWzbsXsdW/zVJvxS9kdNDV2lF32bvnK8n6mbgy1NGYpLayhFy7ll/c8i0wehJSzqPL8i3f1PiaWlg0tyOmNEXpCdpxYbBqKskd9OmSRgSKJrGBm5CQiSpCJCmiIFsJYUBiEcRNkcKAyLYDYJbBYWAItgVQJbBYMBkYojkhQGLIAAXAAAbcUAHIAAoQjGsAABrGMQBDQxjGIAhiIehAIKHIchQAQ5DgAoQ5CCgMAFFABCIUAAAAUAAAAAAEAAAgGsUAGAAADP/Z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9161" y="1791795"/>
            <a:ext cx="4661541" cy="46615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9856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796209" y="4849681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08193" y="4835177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450722" y="4575423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147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796209" y="4849681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08193" y="4835177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698195" y="4849681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01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796209" y="4849681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937252" y="4589927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698195" y="4849681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81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796209" y="4849681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937252" y="4589927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079779" y="4330173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6894430" y="548680"/>
            <a:ext cx="1135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 smtClean="0">
                <a:solidFill>
                  <a:srgbClr val="FF0000"/>
                </a:solidFill>
              </a:rPr>
              <a:t>７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回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933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kumimoji="1" lang="ja-JP" altLang="en-US" dirty="0" smtClean="0"/>
              <a:t>表にしてみよう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623440"/>
              </p:ext>
            </p:extLst>
          </p:nvPr>
        </p:nvGraphicFramePr>
        <p:xfrm>
          <a:off x="179512" y="1196752"/>
          <a:ext cx="8784979" cy="30401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4997"/>
                <a:gridCol w="1254997"/>
                <a:gridCol w="1254997"/>
                <a:gridCol w="1254997"/>
                <a:gridCol w="1254997"/>
                <a:gridCol w="1254997"/>
                <a:gridCol w="1254997"/>
              </a:tblGrid>
              <a:tr h="1013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枚数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１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２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３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４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５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ｘ</a:t>
                      </a:r>
                      <a:endParaRPr kumimoji="1" lang="ja-JP" altLang="en-US" sz="4000" dirty="0"/>
                    </a:p>
                  </a:txBody>
                  <a:tcPr/>
                </a:tc>
              </a:tr>
              <a:tr h="1013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4000" dirty="0" smtClean="0"/>
                        <a:t>回数</a:t>
                      </a: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800" dirty="0"/>
                    </a:p>
                  </a:txBody>
                  <a:tcPr/>
                </a:tc>
              </a:tr>
              <a:tr h="101337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kumimoji="1" lang="ja-JP" altLang="en-US" sz="4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1763688" y="2204864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１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3059832" y="2204864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３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4355976" y="2204863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７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5364088" y="2204862"/>
            <a:ext cx="8867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１５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6660232" y="2204864"/>
            <a:ext cx="8867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３１</a:t>
            </a:r>
          </a:p>
        </p:txBody>
      </p:sp>
      <p:sp>
        <p:nvSpPr>
          <p:cNvPr id="10" name="正方形/長方形 9"/>
          <p:cNvSpPr/>
          <p:nvPr/>
        </p:nvSpPr>
        <p:spPr>
          <a:xfrm>
            <a:off x="7789372" y="2343363"/>
            <a:ext cx="115929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2800" dirty="0">
                <a:solidFill>
                  <a:prstClr val="black"/>
                </a:solidFill>
              </a:rPr>
              <a:t>２</a:t>
            </a:r>
            <a:r>
              <a:rPr lang="ja-JP" altLang="en-US" sz="2800" baseline="30000" dirty="0">
                <a:solidFill>
                  <a:prstClr val="black"/>
                </a:solidFill>
              </a:rPr>
              <a:t>ｘ</a:t>
            </a:r>
            <a:r>
              <a:rPr lang="ja-JP" altLang="en-US" sz="2800" dirty="0">
                <a:solidFill>
                  <a:prstClr val="black"/>
                </a:solidFill>
              </a:rPr>
              <a:t>－１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75669" y="3085626"/>
            <a:ext cx="975643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2800" dirty="0">
                <a:solidFill>
                  <a:prstClr val="black"/>
                </a:solidFill>
              </a:rPr>
              <a:t>回数</a:t>
            </a:r>
            <a:endParaRPr lang="en-US" altLang="ja-JP" sz="2800" dirty="0">
              <a:solidFill>
                <a:prstClr val="black"/>
              </a:solidFill>
            </a:endParaRPr>
          </a:p>
          <a:p>
            <a:pPr lvl="0" algn="ctr">
              <a:lnSpc>
                <a:spcPct val="150000"/>
              </a:lnSpc>
            </a:pPr>
            <a:r>
              <a:rPr lang="ja-JP" altLang="en-US" sz="2400" dirty="0">
                <a:solidFill>
                  <a:prstClr val="black"/>
                </a:solidFill>
              </a:rPr>
              <a:t>＋１</a:t>
            </a:r>
          </a:p>
        </p:txBody>
      </p:sp>
      <p:sp>
        <p:nvSpPr>
          <p:cNvPr id="12" name="正方形/長方形 11"/>
          <p:cNvSpPr/>
          <p:nvPr/>
        </p:nvSpPr>
        <p:spPr>
          <a:xfrm>
            <a:off x="1763688" y="3220527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２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3059832" y="3220527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４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4355976" y="3220525"/>
            <a:ext cx="535724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８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5385458" y="3220525"/>
            <a:ext cx="886781" cy="9103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 smtClean="0">
                <a:solidFill>
                  <a:prstClr val="black"/>
                </a:solidFill>
              </a:rPr>
              <a:t>１６</a:t>
            </a:r>
            <a:endParaRPr lang="ja-JP" altLang="en-US" sz="4000" dirty="0">
              <a:solidFill>
                <a:prstClr val="black"/>
              </a:solidFill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6660232" y="3220524"/>
            <a:ext cx="88678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ja-JP" altLang="en-US" sz="4000" dirty="0">
                <a:solidFill>
                  <a:prstClr val="black"/>
                </a:solidFill>
              </a:rPr>
              <a:t>３２</a:t>
            </a:r>
          </a:p>
        </p:txBody>
      </p:sp>
      <p:sp>
        <p:nvSpPr>
          <p:cNvPr id="17" name="正方形/長方形 16"/>
          <p:cNvSpPr/>
          <p:nvPr/>
        </p:nvSpPr>
        <p:spPr>
          <a:xfrm>
            <a:off x="8053447" y="3405192"/>
            <a:ext cx="66075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3600" dirty="0">
                <a:solidFill>
                  <a:prstClr val="black"/>
                </a:solidFill>
              </a:rPr>
              <a:t>２</a:t>
            </a:r>
            <a:r>
              <a:rPr lang="ja-JP" altLang="en-US" sz="3600" baseline="30000" dirty="0">
                <a:solidFill>
                  <a:prstClr val="black"/>
                </a:solidFill>
              </a:rPr>
              <a:t>ｘ</a:t>
            </a:r>
            <a:endParaRPr lang="ja-JP" altLang="en-US" sz="3600" dirty="0"/>
          </a:p>
        </p:txBody>
      </p:sp>
      <p:sp>
        <p:nvSpPr>
          <p:cNvPr id="18" name="正方形/長方形 17"/>
          <p:cNvSpPr/>
          <p:nvPr/>
        </p:nvSpPr>
        <p:spPr>
          <a:xfrm>
            <a:off x="1042357" y="6442484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 rot="16200000" flipV="1">
            <a:off x="1170656" y="5390183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 rot="16200000" flipV="1">
            <a:off x="3568062" y="5374361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 rot="16200000" flipV="1">
            <a:off x="5937160" y="5376205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396451" y="616441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1537492" y="5904663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1680021" y="5644909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1793121" y="5385155"/>
            <a:ext cx="792088" cy="2597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1914046" y="5125401"/>
            <a:ext cx="550233" cy="25975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721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ハノイの塔とは・・・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9701" y="836712"/>
            <a:ext cx="8712968" cy="3528392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フランスの数学者リュカが考案し、</a:t>
            </a:r>
            <a:r>
              <a:rPr kumimoji="1" lang="en-US" altLang="ja-JP" sz="2800" dirty="0" smtClean="0"/>
              <a:t>1883</a:t>
            </a:r>
            <a:r>
              <a:rPr kumimoji="1" lang="ja-JP" altLang="en-US" sz="2800" dirty="0" smtClean="0"/>
              <a:t>年に発売されたゲーム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ルール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一度に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枚の皿を動かしてはいけない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小さい皿の上に大きい皿を置くことはできない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最初と同じ順番で中央に移動させる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最少の</a:t>
            </a:r>
            <a:r>
              <a:rPr lang="ja-JP" altLang="en-US" sz="2800" dirty="0"/>
              <a:t>移動回数を競う</a:t>
            </a:r>
            <a:endParaRPr kumimoji="1" lang="ja-JP" altLang="en-US" sz="2800" dirty="0"/>
          </a:p>
        </p:txBody>
      </p:sp>
      <p:sp>
        <p:nvSpPr>
          <p:cNvPr id="14" name="正方形/長方形 13"/>
          <p:cNvSpPr/>
          <p:nvPr/>
        </p:nvSpPr>
        <p:spPr>
          <a:xfrm>
            <a:off x="1042357" y="6442484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 rot="16200000" flipV="1">
            <a:off x="1170656" y="5390183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 rot="16200000" flipV="1">
            <a:off x="3568062" y="5374361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 rot="16200000" flipV="1">
            <a:off x="5937160" y="5376205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396451" y="616441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1537492" y="5904663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1680021" y="5644909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1793121" y="5385155"/>
            <a:ext cx="792088" cy="2597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914046" y="5125401"/>
            <a:ext cx="550233" cy="25975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53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 smtClean="0"/>
              <a:t>ハノイの塔とは・・・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9701" y="836712"/>
            <a:ext cx="8712968" cy="3528392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フランスの数学者リュカが考案し、</a:t>
            </a:r>
            <a:r>
              <a:rPr kumimoji="1" lang="en-US" altLang="ja-JP" sz="2800" dirty="0" smtClean="0"/>
              <a:t>1883</a:t>
            </a:r>
            <a:r>
              <a:rPr kumimoji="1" lang="ja-JP" altLang="en-US" sz="2800" dirty="0" smtClean="0"/>
              <a:t>年に発売されたゲーム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ルール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一度に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枚の皿を動かしてはいけない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小さい皿の上に大きい皿を置くことはできない</a:t>
            </a:r>
            <a:endParaRPr lang="en-US" altLang="ja-JP" sz="2800" dirty="0" smtClean="0"/>
          </a:p>
          <a:p>
            <a:pPr marL="0" indent="0">
              <a:buNone/>
            </a:pP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最初と同じ順番で中央に移動させる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最少の</a:t>
            </a:r>
            <a:r>
              <a:rPr lang="ja-JP" altLang="en-US" sz="2800" dirty="0"/>
              <a:t>移動回数を競う</a:t>
            </a:r>
            <a:endParaRPr kumimoji="1" lang="ja-JP" altLang="en-US" sz="2800" dirty="0"/>
          </a:p>
        </p:txBody>
      </p:sp>
      <p:sp>
        <p:nvSpPr>
          <p:cNvPr id="4" name="正方形/長方形 3"/>
          <p:cNvSpPr/>
          <p:nvPr/>
        </p:nvSpPr>
        <p:spPr>
          <a:xfrm>
            <a:off x="1042357" y="6442484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70656" y="5390183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68062" y="5374361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37160" y="5376205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3778034" y="6182729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919075" y="5922975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061604" y="5663221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174704" y="5403467"/>
            <a:ext cx="792088" cy="259754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4295629" y="5143713"/>
            <a:ext cx="550233" cy="259754"/>
          </a:xfrm>
          <a:prstGeom prst="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7638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1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414624" y="483517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94430" y="548680"/>
            <a:ext cx="103425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4400" dirty="0" smtClean="0">
                <a:solidFill>
                  <a:srgbClr val="FF0000"/>
                </a:solidFill>
              </a:rPr>
              <a:t>1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回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138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72959E-7 L 0.06701 -0.41545 C 0.08108 -0.50914 0.10208 -0.55933 0.12396 -0.55933 C 0.14896 -0.55933 0.16892 -0.50914 0.18299 -0.41545 L 0.25 -2.72959E-7 " pathEditMode="relative" rAng="0" ptsTypes="FffFF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-279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/>
              <a:t>２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414624" y="483517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6894430" y="548680"/>
            <a:ext cx="1135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solidFill>
                  <a:srgbClr val="FF0000"/>
                </a:solidFill>
              </a:rPr>
              <a:t>３</a:t>
            </a:r>
            <a:r>
              <a:rPr kumimoji="1" lang="ja-JP" altLang="en-US" sz="4400" dirty="0" smtClean="0">
                <a:solidFill>
                  <a:srgbClr val="FF0000"/>
                </a:solidFill>
              </a:rPr>
              <a:t>回</a:t>
            </a:r>
            <a:endParaRPr kumimoji="1" lang="ja-JP" altLang="en-US" sz="4400" dirty="0">
              <a:solidFill>
                <a:srgbClr val="FF0000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1555665" y="4575423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238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4 -0.01133 L 0.16094 -0.39463 C 0.19392 -0.48114 0.23993 -0.52532 0.28524 -0.52116 C 0.33681 -0.51653 0.37587 -0.46472 0.40035 -0.37288 L 0.51875 0.03609 " pathEditMode="relative" rAng="234779" ptsTypes="FffFF">
                                      <p:cBhvr>
                                        <p:cTn id="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5" y="-24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1.21906E-6 L 0.07135 -0.421 C 0.08628 -0.51584 0.10868 -0.5665 0.13212 -0.5665 C 0.15868 -0.5665 0.18003 -0.51584 0.19496 -0.421 L 0.26649 -1.21906E-6 " pathEditMode="relative" rAng="0" ptsTypes="FffFF">
                                      <p:cBhvr>
                                        <p:cTn id="1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316" y="-283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1875 0.03609 L 0.48142 -0.34467 C 0.47413 -0.43049 0.45677 -0.4786 0.43507 -0.48184 C 0.41059 -0.48485 0.3875 -0.44252 0.36701 -0.3604 L 0.27153 0.00208 " pathEditMode="relative" rAng="11154244" ptsTypes="FffFF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17" y="-26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/>
      <p:bldP spid="9" grpId="0" animBg="1"/>
      <p:bldP spid="9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414624" y="483517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555665" y="4575423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1698195" y="4308925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673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414624" y="483517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555665" y="4575423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079781" y="4856004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551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414624" y="483517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08193" y="4835177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079781" y="4856004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1596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5949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ja-JP" altLang="en-US" dirty="0" smtClean="0"/>
              <a:t>３</a:t>
            </a:r>
            <a:r>
              <a:rPr kumimoji="1" lang="ja-JP" altLang="en-US" dirty="0" smtClean="0"/>
              <a:t>枚だと・・・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060532" y="5112071"/>
            <a:ext cx="7056784" cy="133164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 rot="16200000" flipV="1">
            <a:off x="1188831" y="4059770"/>
            <a:ext cx="2037014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 rot="16200000" flipV="1">
            <a:off x="3586237" y="4043948"/>
            <a:ext cx="2005373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 rot="16200000" flipV="1">
            <a:off x="5955335" y="4045792"/>
            <a:ext cx="2009061" cy="13087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1414624" y="4835177"/>
            <a:ext cx="1585427" cy="259754"/>
          </a:xfrm>
          <a:prstGeom prst="rect">
            <a:avLst/>
          </a:prstGeom>
          <a:solidFill>
            <a:srgbClr val="FF99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6308193" y="4835177"/>
            <a:ext cx="1303344" cy="2597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450722" y="4575423"/>
            <a:ext cx="1018285" cy="259754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12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145</Words>
  <Application>Microsoft Office PowerPoint</Application>
  <PresentationFormat>画面に合わせる (4:3)</PresentationFormat>
  <Paragraphs>51</Paragraphs>
  <Slides>14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14</vt:i4>
      </vt:variant>
    </vt:vector>
  </HeadingPairs>
  <TitlesOfParts>
    <vt:vector size="15" baseType="lpstr">
      <vt:lpstr>Office ​​テーマ</vt:lpstr>
      <vt:lpstr>ハノイの塔に挑戦!!</vt:lpstr>
      <vt:lpstr>ハノイの塔とは・・・</vt:lpstr>
      <vt:lpstr>ハノイの塔とは・・・</vt:lpstr>
      <vt:lpstr>1枚だと・・・</vt:lpstr>
      <vt:lpstr>２枚だと・・・</vt:lpstr>
      <vt:lpstr>３枚だと・・・</vt:lpstr>
      <vt:lpstr>３枚だと・・・</vt:lpstr>
      <vt:lpstr>３枚だと・・・</vt:lpstr>
      <vt:lpstr>３枚だと・・・</vt:lpstr>
      <vt:lpstr>３枚だと・・・</vt:lpstr>
      <vt:lpstr>３枚だと・・・</vt:lpstr>
      <vt:lpstr>３枚だと・・・</vt:lpstr>
      <vt:lpstr>３枚だと・・・</vt:lpstr>
      <vt:lpstr>表にしてみよう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ハノイの塔に挑戦!!</dc:title>
  <dc:creator>kajukun</dc:creator>
  <cp:lastModifiedBy>kajukun</cp:lastModifiedBy>
  <cp:revision>7</cp:revision>
  <dcterms:created xsi:type="dcterms:W3CDTF">2014-10-18T21:02:20Z</dcterms:created>
  <dcterms:modified xsi:type="dcterms:W3CDTF">2014-10-19T07:28:57Z</dcterms:modified>
</cp:coreProperties>
</file>