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0" r:id="rId2"/>
    <p:sldId id="256" r:id="rId3"/>
    <p:sldId id="265" r:id="rId4"/>
    <p:sldId id="282" r:id="rId5"/>
    <p:sldId id="281" r:id="rId6"/>
    <p:sldId id="264" r:id="rId7"/>
    <p:sldId id="266" r:id="rId8"/>
    <p:sldId id="278" r:id="rId9"/>
    <p:sldId id="267" r:id="rId10"/>
    <p:sldId id="283" r:id="rId11"/>
    <p:sldId id="257" r:id="rId12"/>
    <p:sldId id="270" r:id="rId13"/>
    <p:sldId id="259" r:id="rId14"/>
    <p:sldId id="276" r:id="rId15"/>
    <p:sldId id="271" r:id="rId16"/>
    <p:sldId id="260" r:id="rId17"/>
    <p:sldId id="272" r:id="rId18"/>
    <p:sldId id="284" r:id="rId19"/>
    <p:sldId id="263" r:id="rId20"/>
    <p:sldId id="261" r:id="rId21"/>
    <p:sldId id="273" r:id="rId22"/>
    <p:sldId id="285" r:id="rId23"/>
    <p:sldId id="275" r:id="rId24"/>
    <p:sldId id="258" r:id="rId25"/>
    <p:sldId id="274" r:id="rId26"/>
    <p:sldId id="286" r:id="rId27"/>
    <p:sldId id="268" r:id="rId28"/>
    <p:sldId id="262" r:id="rId29"/>
    <p:sldId id="277" r:id="rId30"/>
    <p:sldId id="279" r:id="rId3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9BEF3-B211-4065-A601-A8657F90FF8C}" type="datetimeFigureOut">
              <a:rPr kumimoji="1" lang="ja-JP" altLang="en-US" smtClean="0"/>
              <a:t>2015/1/23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36842-4A2B-4172-A59E-CFECED9E86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4609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36842-4A2B-4172-A59E-CFECED9E862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8364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E97D-9FD6-4D2F-9465-799599A64502}" type="datetimeFigureOut">
              <a:rPr kumimoji="1" lang="ja-JP" altLang="en-US" smtClean="0"/>
              <a:t>2015/1/23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AC85-9487-4085-97FC-86D82E3B32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0144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E97D-9FD6-4D2F-9465-799599A64502}" type="datetimeFigureOut">
              <a:rPr kumimoji="1" lang="ja-JP" altLang="en-US" smtClean="0"/>
              <a:t>2015/1/23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AC85-9487-4085-97FC-86D82E3B32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926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E97D-9FD6-4D2F-9465-799599A64502}" type="datetimeFigureOut">
              <a:rPr kumimoji="1" lang="ja-JP" altLang="en-US" smtClean="0"/>
              <a:t>2015/1/23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AC85-9487-4085-97FC-86D82E3B32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67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E97D-9FD6-4D2F-9465-799599A64502}" type="datetimeFigureOut">
              <a:rPr kumimoji="1" lang="ja-JP" altLang="en-US" smtClean="0"/>
              <a:t>2015/1/23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AC85-9487-4085-97FC-86D82E3B32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588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E97D-9FD6-4D2F-9465-799599A64502}" type="datetimeFigureOut">
              <a:rPr kumimoji="1" lang="ja-JP" altLang="en-US" smtClean="0"/>
              <a:t>2015/1/23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AC85-9487-4085-97FC-86D82E3B32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108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E97D-9FD6-4D2F-9465-799599A64502}" type="datetimeFigureOut">
              <a:rPr kumimoji="1" lang="ja-JP" altLang="en-US" smtClean="0"/>
              <a:t>2015/1/23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AC85-9487-4085-97FC-86D82E3B32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9823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E97D-9FD6-4D2F-9465-799599A64502}" type="datetimeFigureOut">
              <a:rPr kumimoji="1" lang="ja-JP" altLang="en-US" smtClean="0"/>
              <a:t>2015/1/23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AC85-9487-4085-97FC-86D82E3B32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111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E97D-9FD6-4D2F-9465-799599A64502}" type="datetimeFigureOut">
              <a:rPr kumimoji="1" lang="ja-JP" altLang="en-US" smtClean="0"/>
              <a:t>2015/1/23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AC85-9487-4085-97FC-86D82E3B32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2468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E97D-9FD6-4D2F-9465-799599A64502}" type="datetimeFigureOut">
              <a:rPr kumimoji="1" lang="ja-JP" altLang="en-US" smtClean="0"/>
              <a:t>2015/1/23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AC85-9487-4085-97FC-86D82E3B32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9028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E97D-9FD6-4D2F-9465-799599A64502}" type="datetimeFigureOut">
              <a:rPr kumimoji="1" lang="ja-JP" altLang="en-US" smtClean="0"/>
              <a:t>2015/1/23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AC85-9487-4085-97FC-86D82E3B32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5209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E97D-9FD6-4D2F-9465-799599A64502}" type="datetimeFigureOut">
              <a:rPr kumimoji="1" lang="ja-JP" altLang="en-US" smtClean="0"/>
              <a:t>2015/1/23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AC85-9487-4085-97FC-86D82E3B32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810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4E97D-9FD6-4D2F-9465-799599A64502}" type="datetimeFigureOut">
              <a:rPr kumimoji="1" lang="ja-JP" altLang="en-US" smtClean="0"/>
              <a:t>2015/1/23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7AC85-9487-4085-97FC-86D82E3B32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8838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jp/url?sa=i&amp;rct=j&amp;q=&amp;esrc=s&amp;source=images&amp;cd=&amp;cad=rja&amp;uact=8&amp;ved=0CAcQjRw&amp;url=http://kawazoede.exblog.jp/16504639/&amp;ei=9mS4VKe_AYjz8gXHsoKYBA&amp;bvm=bv.83829542,d.dGc&amp;psig=AFQjCNFFoitDmh3q88sh6c9V_GpnQ8_a6w&amp;ust=1421456981820157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.jp/url?sa=i&amp;rct=j&amp;q=&amp;esrc=s&amp;source=images&amp;cd=&amp;cad=rja&amp;uact=8&amp;ved=0CAcQjRw&amp;url=http://conpetti.com/USJ/?cat%3D4&amp;ei=UGa4VLXrI4mA8QXY0oK4Dw&amp;bvm=bv.83829542,d.dGc&amp;psig=AFQjCNEzjB1PBeNjF8bS1MigvuO_kedDHg&amp;ust=142145734684732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.jp/url?sa=i&amp;rct=j&amp;q=&amp;esrc=s&amp;source=images&amp;cd=&amp;cad=rja&amp;uact=8&amp;ved=0CAcQjRw&amp;url=http://arc-no.com/arc/ehime/ehime-sogokagakuhaku.htm&amp;ei=H2y4VPr9CMv58QXI_4HwDA&amp;psig=AFQjCNHrQtVXZyZ0Sg425lvOF_RzfdWguQ&amp;ust=1421458826224584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.jp/url?sa=i&amp;rct=j&amp;q=&amp;esrc=s&amp;source=images&amp;cd=&amp;cad=rja&amp;uact=8&amp;ved=0CAcQjRw&amp;url=http://www.ab-road.net/article/world-is-colorful/misc/detail/white-1208-4.html&amp;ei=pm24VI2zEY3m8AXu8IH4AQ&amp;psig=AFQjCNHrQtVXZyZ0Sg425lvOF_RzfdWguQ&amp;ust=1421458826224584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jp/url?sa=i&amp;rct=j&amp;q=&amp;esrc=s&amp;source=images&amp;cd=&amp;cad=rja&amp;uact=8&amp;ved=0CAcQjRw&amp;url=http://silentbox.web.fc2.com/shinjukumitui/1.html&amp;ei=02K4VNZ2x-LwBYHQgcgH&amp;bvm=bv.83829542,d.dGc&amp;psig=AFQjCNFSbRsaUeq5LwXyNnwl0nhwCmoC9g&amp;ust=142145618082626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.jp/url?sa=i&amp;rct=j&amp;q=&amp;esrc=s&amp;source=images&amp;cd=&amp;cad=rja&amp;uact=8&amp;ved=0CAcQjRw&amp;url=http://kiribou0634.blog.fc2.com/blog-entry-606.html&amp;ei=lGO4VOywDYmH8QXui4CgCg&amp;bvm=bv.83829542,d.dGc&amp;psig=AFQjCNFSbRsaUeq5LwXyNnwl0nhwCmoC9g&amp;ust=142145618082626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asahip.cocolog-nifty.com/.shared/image.html?/photos/uncategorized/2013/03/03/027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指導手順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プレゼン通りに進めていったのでいいと思いますが、準備物として立体模型があるとなおいいです。</a:t>
            </a:r>
            <a:endParaRPr kumimoji="1" lang="en-US" altLang="ja-JP" dirty="0" smtClean="0"/>
          </a:p>
          <a:p>
            <a:r>
              <a:rPr lang="ja-JP" altLang="en-US" dirty="0" smtClean="0"/>
              <a:t>アニメーションを多用していますので、指導</a:t>
            </a:r>
            <a:r>
              <a:rPr lang="ja-JP" altLang="en-US" dirty="0"/>
              <a:t>の前に必ずプレゼンを</a:t>
            </a:r>
            <a:r>
              <a:rPr lang="en-US" altLang="ja-JP" dirty="0"/>
              <a:t>1</a:t>
            </a:r>
            <a:r>
              <a:rPr lang="ja-JP" altLang="en-US" dirty="0"/>
              <a:t>回スライドショーで流してチェックしてください。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683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 descr="https://encrypted-tbn2.gstatic.com/images?q=tbn:ANd9GcRgxO7M1k61LMqMokCdNu3mSeJvpR2suhxlG4R8ihbN1PtbpRU3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65" y="0"/>
            <a:ext cx="9195865" cy="689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9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data:image/jpeg;base64,/9j/4AAQSkZJRgABAQAAAQABAAD/2wCEAAkGBhQSEBUUExQVFBQUFhQVGBQVFBQUFRUUFRgVFBUUFRYXHCYfFxkjGhUUHy8gIycpLCwsFR4xNTAqNSYrLCkBCQoKDgwOFw8PGikcHBwsKSksKSwpKSkpKSkpLCkpLCkpKSkpKSkpKSkpKSwpKSkpLCksKSkpKSkpKSksKSwsKf/AABEIAMIBAwMBIgACEQEDEQH/xAAcAAABBQEBAQAAAAAAAAAAAAADAAECBAUGBwj/xABFEAABAwIDBAcFBQYDCAMAAAABAAIRAyEEEjEFIkFREzJhcYGRsQYjocHwQlJictEHM4KSsuFjosIUFiQ0Q1Nz0hUl8f/EABkBAAMBAQEAAAAAAAAAAAAAAAABAgMEBf/EACERAQEBAQACAwEAAwEAAAAAAAABEQISIQMxQSITUWFC/9oADAMBAAIRAxEAPwDzRjd4fmHqvRXC0Lz0C472+oXoz22T6Z8mY1HaENqIxQpFrdR2z4G/6rm9lsI2i/uqelvgumqiIPh56fH1XNbKEY941/e37DcD4qpSx0zdD5o7Rog0hdGp6DssmScaKltYe5qfkf8A0lXRqqOPdmon8THehCiq5dJEgHndNlUqIljD+FvoFLKvZjxrPaAanyqeVKEwhlT5FMNT5UjQyp8imGqOJqZKbn/daXeQlLTxGm4OEi4uPIkH4gp8qy/ZXEB1LLna4gk2IJvrp3rZLUp1p3mwPKkGqeVSyoGBZEsqJCUJDAsiQailqbKhUiEJy1TyJ8qNPAixQNNWITFqRqb6aA+mtBzEF9NIM80klaLEkxjxw6jvHqF6I7RedAyRHMeq9GevMr0OSCkxRCk1SoVwkEdi5jAj/wCyP5XHxyNn4rpgVg06cbRB50yf8sfJE+zb7dUVh18Pr4ITRZEpfXxIVQheKpV2+6I7Ko8nOCvFVatPdjm5/wDmdPzU059t/A3o0jzp0/6Qi5UHZN8NRP8AhUv6Gq1C9eX08jqf1UISyqeVSyItIOE8IgakAlp4i1q5P9oOLijkk7xa2PNxkcdGiPxLsWtXmXtzjM9cNGjRPi8g/wBLWqOmnKh7J7R6Ks18mARNtWkNzceTgvWsvHUc+favFdlkgjT7H3dSyf6mtXrXs1jOkw7Z1Zu+GrT5W8FHNy40+SbF/IkGohalC01ihlTZUTKnypaYWRNlRcqUI08CypZUXKllS0wgE+VEhPCNADmIbmK0WqDmI08UyxJWCxJGjHh5w4BBjiF6A4QY8lwxsu4rYoZ8kGTxtGkrz674kFJqg7Q9yVFtp5qTGBWPVpxjqTudN48Bm+RWsdFQxDP+LoH8NYfAfqkpqgaqVP8AQ+SiNO5SpFMhVDEaDz+vNTZp4H5qLrx4/JF+hPtr7B/5Wj/42jyt8leyqn7P/wDLMHLO3+Wo8fJaGVenzfUeZ3P6qGVOGqUJwEanEYTgKUKQajTkV8W7Kx3AmwPabLyHa1UVKr3CTLnEWmwacvwhem+1eKLKJA1LTHeYY34un+Fea49mQgbtg4bo7crtYk3i+sLPrprzFWiwt4GzabtRaCI9V3Xsbiw2oWQQHS24i4u31hcbTq0+kMv1ZlL5pgSLgEeGmi6DZpEMc2oxz53miCWltpJB1PDwWHlftr4y+normpsqlQqZ2NdzHkdCPOVPKujWAcJIganyo0YFCWVFypQloByp8qLkTFqNPA8qWVEypsqNGIQolqNlTZUaauWJI2VJGm8Jqmy7N7f+Ib+WfKZ+S4qq8QbjzC71rbtdxA9QFxW47IeoxOSpaqOWyzWQ0KrVh76ie2oPOm4/JWOCHV69M8nH4sePmmF14g94+PD4T5JmG6IWyDz+aFN55ogWaY+X6pgPr67kqZ9Emj3n8J+BH/smTY9nh7kj7tSqPN2f/WtLKsz2dO7VHKr606f6LWhd3F/mOD5Z/dQhIBTyqUJ6hANU2sT5U1eqGMc86NBKLRjzz2/2k/psmYsYI5AnLNw7ld3kuH6ZuYE7xzNJsXXL2TJcfwuE9oW17Rlrq9VxMkuy8TBJiBexuRZZBqCTDSb0xcgcXPSbRHDYnqgNJJDIswTmZVbPnB/h7VqYPFsMEtMGCNxpvlY60GZgP/m7Fn4eoZpnoxEUTqTAzlvjAPxWhRqu+1TbLQDDSfsOLTy+wVn0uV6H7EY4EPp55gBwaSZBM5hvXjTn8F05YvPdgYprKrHEdVwM9hN47NV6QWo469Yz7nsHKnyIkJQqtTgeRINRMqfKjTwLKmyIwamyI0BZUsqLkSyo04FlT5ETKlkU+QwHIkjZUkeQx89vw7ODW/yhdrSdlAnq2v8AdmLHs7VxruK7Sn1R3D0XN06+FlictQKDstuB0PL8J+R8OSsrNYBB0TO1HeiPHy9VAhMLdMpst/rmP7qNMqb7ie31QBG801WQ+meElp/iFviAmabfXcikTl758RdOBpeypnpvzUz5tI/0rdyrnfY795iNdKXPga3mumIXVx1/McXyz+qHlTwphqfKr1niIasn2pxYZSAPE5iPw0xnNvCPFbTWrifb3GdZo4BtMa6u94+OdmsH8SVq5P1wGKqEkWuSXHvEknzKFDoESDmdNgAQGRPmpYkku1gQADYXJnj2BArURuy4yRVdq6+YEWtECFYSdSfl6xnoxO9xD78eS06Yd0nWkFzrZ7RUG7Ins+Kxv9mpkCZPuiJgmwc4zr2LTZhGwHAXLKb5gG7bTAOtnKOjjbwJeIm5sDobwOI/EPivSdg4rpKDZ1bunwiPhC8to0WtMNcRmuAZ+1vACJtYrt/Y3Gw/JMh4t+YXHzCzlxpZsdVCQCLCUJ6jxQhKFOEoRp+KEJQiZE0I0/FCEsqnCUJaMQhKFOEoS0/FCEkTKkjT8XzlVK7bDXY38rfQLiXhdpgj7tn5W+gWfTXlYgaG9k9OpBANwdD8j2+qQSqNHgslp1et2W9f7JnhQbV0B46H4we31RKz4HiPiQEGmx3wU2H4oJEJmuuPFAWM0D61TOxgA7j9eqhW0J7Cqtc7vflH+YIDR2Ht5mHqVc4e7MGm0Wyhzud7O+C22e3GHNyKg4XZPoexco7CPzmOk6vC46nehHDuynrajVg5O7StZ3kY9cS3XcM9rsKY3yJ5scNfBHZ7SYY/9ZvjI9QuAdRO5poNWdp5BR6O7urpyePtDkq80f449JZtmgRIrUz/ABi68r9ptqipU3ZsXPcDujNUMN74Y1o8FYfTGXRv2uJ/DzK492KArvdFnOdYG0Ekz8FfF2l1zkFcQCZIF+AJ6g/RKoRIB6R0McQCALEEC3D+6ZpAAtaCZ7zB9VPPvcI6MGZMwYtr2rasYix4AZuPILHcRYDpLdht8VcwgBDR0b95r9HwRGYRrrp5oNBzvd2bdp4ab1QcVb2dXOVpPB7gYaOTHCIHOVFXFvDVhlactQWO8HB0FpJg6iY8Lrc2biHMc0tMlhBgtAM6jeEDUcuKyMLUMPAEhr9MsWIv8R8VoYKrpYTdpgnhpqT9FZVrK9UwVfpKbXxGYAxy84siwsf2TxmekWHVhkfld/efNbkJaMDyp8qnCUJeR4hCQYppI0YhlShSKqVtq0mi7hrH6+SWnixCUILcWHQbgcy0gHulSqYxoMEgRrPBGngsJIAxzOfxH6pJbRj54qtXZYEe6Z+VvoFx9cLrtmn3LPyN9Ajr6PlaSZOUTrCZ2qkSs1hubMDtUy6RlPbB5/3UKhiD9WBKhQdmaCeInzuPklTXCJ70MCCnZU56+qbIS0c4CRp4g7ju53oqGKPu/wCJo/zgK5iDDHH8Lv6SsvG4jcy8qlI+Dqp/9SgJ1aTulqkMfGV12uEHdHCLJ206gZcVmnMLZjMQ7sFldbjXNJEU9DxvdkG89pUcdj3V3F9QMLiW6OA0DotKtARdUlm9W0bwJ4nW6k2pUl2+8mLTTBPWGl7pierujT74+8URtQhxOV1pPXHAjsSNn7cxBp0H5jD95l2AEE5RBEd64erX3SSCZHDthvour9t9ol5sC3O974zEtExA7rlcoAS4Dm4cOAutufUZVdo1H3aGjdDWiZ7f0V3o6rnPy5bAC4AvuSCSeUoGFpPMkEHeGsjkdQbrUwdEw7qGXOjNJNi23cr5tZdSRToCrNLe/NDf8R4tysrWCp1Mjt9wOamZgC1wYBHxQKVIy06xM3EWquVrB4briRdpiYndLbTKq/RStCi2qKhAqO3mWMSBEOM2AM3VvDipJabmAQS03c3U99viqb6IBY6WmCJ6ogb2bjycPJXX0i17Y0bygTPF0am2p5rOrjqfZ3EmnWE2E5XA2IB59oN/BduQvNMECHRJ1N51B0Xf7NxwewXBcAA4cQYsTykX8VFaRcSQKlcjQT2aeUqVGtmGhB5FTqsFTQlKUqdV4qWKZvTmJHK36LKIdvGlmzEuALyBci5B1nhe1vFbGOrZW2y9zjHxWLWxDqjoa2CBeQC2DbW0nw4J+Q8T4PFVDmFV05YGTLcg89LxpeDwJT1MBSfSOUvzUy4hwc68SWyZnKWx4FFbsqrlIPRxeA0ua8E6lr3Zm3+6QRIGiz8BuVOhe7Iapne3S6r/ANt2uR5a3MAJa+HFpMGC9HjSo9GGiXgEiYMEjNvQSTJN0ypNeaU0xTDwwuaHZiN1pIAN9QAB4JI9jHjNRq6vZ37mn+VvouUeV1Wyv3FP8oV9fTPlZm6mHKCTmy2OyFmtJw0+uCaIjsSLrhJJR810am645x56foqztE7XWnkkBcaYp1PyO/pKwMd183AmiI7RXqmfiugqjOxzT9oEedpWBtNhaBP36Pxq1j6Qj9FalUOzu3RoeA+72IQzR1RqOB5O5FGAnpHEjK3MD1c1mTYTcD+yWI2bldkkPzQ73Ya4ADNbW2hU9d3n3T8NCcTA3Rpyd953apQZdufe4O/VUsfSYx2V2bdtGRs3Ly0zPYEOrjWtz9a2f7I4T+JXzfObE9Tx+2NtRpq1j9kMMTB0gA69xQKGzbAlx0cfUD5KWHa7KSAN46k3M6WHZ2rWwuBLoBeA01W0Zygbjcud8k2T7t30zk1VwlegAxjgekzE5szr/YAgEDUE6cVb2VSpZd4tc6SCC9zY3t0HgLcuS1sLhGDBh2YZuiqPAyUSQXukbxYXdutuEKvTdhGUKXTUajyWNLg1oYC528CHZRI63E8E5aLJXP1a8MYIBA6R3Af9WOsbkWAjvWts51OXNcRGapOb7pa4k66Sxvks7o8wbEAQ+BkBI947T0W1hGN6QFz3tJqUgILRIeYdYCZAcSDwjtW1vpl+o4PEUjhMoyyWjNlZJ6QNJaSRJmWG/atGvVaaYygjMA4kU4GYDNGeOU2lKn0TGuHT1jBcRF93NYgWuQ4yn2fXJoNLc7sjnTY9UG2aNDdRq8XqFbMGWAGTLIAF2yb8zpfuW/giWkPD8losBMzwBMPGo6M65Tlh0LnsJWd7wCTBmIkwNdArG2Wl2DqxvHKHN0gGQWuPYNfEoEd5hcfmIa6A5wlsGWVBE5qbuNjOU3HaLm1K8J2V7XVqdPLUzUmi+V7gWS0nqseczXSHRlEy0wZXY7G/aU7oyHgVjBiowgGYtnbxvF5BUXi/+fbadZ9vRZSzBYGyvaulVaPeU+ki7TNMzyAfr4FS2jtCAA63OIjKbZvrmsvcaSa1Ku0KYkFzZFiDz5KOGxrXndbEGJiIhcRiatKruCoadQOEOgmS0jU8bDTjA0N0PA7cbSEVCQ4RzLerDgCLXMn6srKrI9GzrnPa6oHU8rJFUyKdQCQ1w325hxAc0OHItBBBCVTHAMa0OlztIm55yucxBc6oKbnAguJgE9WllcWkGASXPaOXcnNGRkj9otY3DmMzb5ZLd17994uJ6xcks7amy6zazxSo06lOZa51SDBE5YaY3Zy9zUlpiMjCqrp9kH3FPu+ZXL1Qum2KfcM7j6lad/TDlba5EAsszB4uatVh4OkdxAn67VfBss1nOoSe2xQy6/12Ihcko1Q2TscNOz9J9VCo7glTZN+yPOJ9EEsArG26dD+Oh8HVD81q8D4rI26PdtP+Iz5pQFisYc5bmpjeqySaUgZYEg34IWyds1BmNR7PshpLqVrO0hBxmzAaj3F0Zi/7bNYdIiJ//RzCrDZAMieTv3jNIceWutuaXfXx9c3m9YJO5dkW8Tjs0Fz6ZccpJJo3g1J18FT2ji+uMzDd+nRE8eV0LF7NYwhjiQ6NOkaZlxO6Q2Drw7VnkAvOXNJc65IPEjgBzWvxeEn83Ud7b7i/Sx7BGtpgAakaWIuEOljmhoEDV1+JJmZPHVNg8OJJJAgRcxrP6I/+wguAzNgEGd6DNzFvVY9dT2rmXBm7X3DTDWgAHeDd62l5Qhi3lkSBEAbvYeAjsR2bLym7m3gTeN43JtNhfxVqnspgEdK2JJJAdwtYcZF9Up8nOejvFUsjjTaM5B3rgASMx4f3RHYMio2oXE5cjokcA0nhdFeQ0Ns8jeuG3jNqRNjfRWqzAWZgHFsAXAa7i0HLJ4X8+9dE72RjY29lY91MVG2Od8kueBvZMlhHHLKPg9tRVrnK0Z8jj7wECRlJBA1MCZ5rn609I1wGjgTdsEEB069pRcPhHh7hA3mkDeZ1hDufYr8dLyyNujiWtrBwvmkWdLTqOLZ4K4MSBRfbMAx4LZvlg201j0WRh8I/ILCWkfaZoRHP8I/mW7g8C+5yyx3GRE8Rr2uCi+lSuP2bsPBYmnlrB1OvTJ962QKzQQZeNHEBwBIh3VMqtiP2fVaZL6NfDubkyyCWuJywLPJyuJGodYmRGi0/90azW1bQBUaKbicsyS0uzcBlc1p/K3WFyG2MZisLV6NxeNHNMhwLbwQbjgR3gp8ePVstxdvUkxoU6VcNBu9pmC91FgIIsdXGziZF5A4FFwXtFWYcvTUmgXs4vaOyHCJ4WXNVqz6kF7gRaxeLWGjeHkgYSGvbMZePGNRfy+K2vj9faZv26bF+3HvCSym8/eYHMBt+aYkNtwvHY2H9tWvqOLqGfPYMzBrQBJB01DiT2Sea5bHOaXbpBHYhdMRBHI917fNZ2T/TSWuir+3eJ6QHMBlsBAOnPvtKBiPbCu+oX2aSI3RHGSZPO3LqhYD65cZPZ4wI+Sk149fREgttdez9puIAAAZA7JSXDF6dMeVdfUNhC6PYT/cN/i9SubAsuh2H+5b3u9VHf0y5+1elgqhxLnizQ7U/aEXAWuSk42UZWbQnG/12Kc3USb/XNIuugBSZce2B3AD5ko9J9kN6m3RIDZrfXYsfb7/ds/8AKxarngNmbRKwtt41pAFzBBsDCX6a27McS1stg5rSwmzBFjdXW1ejqTu7rY1bcnNf4rEwmI9+K0VSI6vR8SzLqTzlExeJdUJ3KgmIim0Wlx4v7Vw/L8Xfd9T8v6347kn3+obRxrqlWm8ua3NmJAI4EiAYWZToZqji45g0niTeTbzPwRn4Rwcx3R1Cac/9sTJJ++YVVr6rQ4dC+5J1ZxM811fHz1zxkY92XoJzIm3GfhPzCuCl7yBwn4CPVAFSpYdA+xnrM4+KKytVmegf/Mz9VplRs/G1jXANEQDmaQYH3G/NRbWMbwm+uhGizMTi6rz+4eLAdZnAd/YrWzDLg2r7mzjmqPAEdka6LLn4f5yrvfv0O77JbqGuib6X4q/WxLjh5FzLToBxeNNOIVKtVwwb/wAwHEB0BrXGZvExAWbS26A2Cwnh+8Gkz93mtvi5yTfzEdS+23vENA4tbFwNBlN/BaFQkPa6LS1xMg668e1csdvtIA6M2BFqkWkm+52ov+84ygdFoI650Gn2V07GP+PrHXYZ7m1CCDeWg8LXt4tI8Vv4OpuxxDpHy+a86Ptw6WkUWy0hwJLtRedfqUVv7RKw6tKkP5z6uWV9tPCvVMRhW1aT6bhLajC0jscIP+k+C8do7Ba6r0dbKx7HZH5iGzEtDhIMkxHC4klXnftJxcQMgHYwacrrm9r4t2JeH1pcbnld2pMdwU882NMuY1vaP2co0qU0n03VJaMuYuhkETZsAghtli7O2VTLvfOot0s5z2giwknLIkx434KeDrGk2GDKCZ5301N0R2Ncdb94atILPWNT/wCEwAIzOpgSSSx1QuyACTcui8xa8gLl24OXDLlcMpsc4BjKb21i9pV//bHch5Du4Kua5loiwzf5gR80yxVr4UtA3WG8QM0mTA1A4ogwV9KfARD7HSe8q9QeCQBxHGDfW0dqrVMQ7j2cjpcadqcn/S1WOD5UmntDXEW/iSRBiTzST8f+jya5K6HYB9z/ABO9QuaBtquj9nT7n+J3yKnv6Z8/bQcFFTc5MsWqIN/L5qBbvtPIOHnlUqI84CrYnabG8Z9B3n5BAW36aqliNqtaN25+H91kYva7n93d6D5lVqILjz7ZKAv19oOfqT2AJnUC7sPgiUqTQBIk6TJHoUU1Wcvi79VN65OSrVKzwfs3tIjqwp1HidY7j3qp0knQDXWVJjgDcDwHeub5Op9teefSD3XbvOgTN9boDusbnW11LE4kZgRHlHoqGIxYbJAJIvA4rT4+7ieuJrUpYe8E38VLHYXoi0OkOcJjskj1BWTsvFZaLKtQuc8Fzix7ngGHOytI0gwBohYv2gr1jme+LQA3dEaxa/mV0Xfyo54ladWmYmSO+R6wsvGZ5MVWFuuVxDgDoYG9CovM3N/ilZTOb/tfjF3DmkAelh3Log4Ge90NjwKpmOCaEgFYw4U8qhCSNPEiEoTQlCZYlCcKCWZATKYhMVEhMjOYFB7ApZFEsTJBtjOvjCHEc/NTdRKE6iUDCLvqGn5JIeQ/UJJ6WNdrl0Xs8fdH8/qGrkaONaD1h5rd2JtpjaTxJcS6Q1ovoL9ifU9MuZldI9yq19ptaI6xvYaeJ4LAx22nHUwPuNJv+Z2p+rLPqYsnuHAWH91nOV61cdtsusIPYJDeOvF2vcs2pUc7U/JDYwugDUrWwWx4u6D36D5lPEg4HZpfcmB69yvjZ+X7RA7yk5oGg8bj4BTo1Moj5Qp6OaO3Dsj5lx9FWxWHaYvEHX5IxcD2eCZzO1YX1+NIjFz+qTmojahA1t3otSs0xwtf65LO/TSRSqNb2rOx1AEGAteq1vAygVqYjW31YJ8dU7zGbhvaeoxvR1miozSH6kfm/WUUjCVbte6gTwcM7PMaJOwoOsX17ByVGtsgcJE8itf8v+0+H7F0+ztQ3pup1RzpvBPkVTq4F7Os1w7wQqxwFRpkOBjnY/BHZtnFU7ZnEcs2YeTpVzrm/pZ1A+j7k2Qqw32sP/VpUn99PKfNv6K3Qx+Eq9Zj6RPFrszfLX4K8/0XkzYTLePs6HtzUarag7eHZIn4hZeL2fUp9dhA5i48wjBOpVZPKdNZCikpSkEoQRoKUJ0igGIUYTlRJVAxKE5Se5Cc5BGJSUUkDGOHHmnZVI0J806SpDcYinikkpTW1sVoykxe1+K1Y9E6SEnOiGdSnSWa4QU0ySy6VETqq82HaUklm3iU6+HooOG8zvP9JSSVxPSm3rO7z6IzjvBJJY1pPondXx+aDU18B6lJJEEU6zBlFh5LCxAh9rdySS1+P7R20Nk1nNqUyCQS4CQSDHLuXoT0yS7uXL043arAKzgAAJ0FgqzUklm3n0ZKEkkgi5OUklQQKG5JJACehuSSQEEkkkB//9k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" name="AutoShape 10" descr="data:image/jpeg;base64,/9j/4AAQSkZJRgABAQAAAQABAAD/2wCEAAkGBhQSEBUUExQVFBQUFhQVGBQVFBQUFRUUFRgVFBUUFRYXHCYfFxkjGhUUHy8gIycpLCwsFR4xNTAqNSYrLCkBCQoKDgwOFw8PGikcHBwsKSksKSwpKSkpKSkpLCkpLCkpKSkpKSkpKSkpKSwpKSkpLCksKSkpKSkpKSksKSwsKf/AABEIAMIBAwMBIgACEQEDEQH/xAAcAAABBQEBAQAAAAAAAAAAAAADAAECBAUGBwj/xABFEAABAwIDBAcFBQYDCAMAAAABAAIRAyEEEjEFIkFREzJhcYGRsQYjocHwQlJictEHM4KSsuFjosIUFiQ0Q1Nz0hUl8f/EABkBAAMBAQEAAAAAAAAAAAAAAAABAgMEBf/EACERAQEBAQACAwEAAwEAAAAAAAABEQISIQMxQSITUWFC/9oADAMBAAIRAxEAPwDzRjd4fmHqvRXC0Lz0C472+oXoz22T6Z8mY1HaENqIxQpFrdR2z4G/6rm9lsI2i/uqelvgumqiIPh56fH1XNbKEY941/e37DcD4qpSx0zdD5o7Rog0hdGp6DssmScaKltYe5qfkf8A0lXRqqOPdmon8THehCiq5dJEgHndNlUqIljD+FvoFLKvZjxrPaAanyqeVKEwhlT5FMNT5UjQyp8imGqOJqZKbn/daXeQlLTxGm4OEi4uPIkH4gp8qy/ZXEB1LLna4gk2IJvrp3rZLUp1p3mwPKkGqeVSyoGBZEsqJCUJDAsiQailqbKhUiEJy1TyJ8qNPAixQNNWITFqRqb6aA+mtBzEF9NIM80klaLEkxjxw6jvHqF6I7RedAyRHMeq9GevMr0OSCkxRCk1SoVwkEdi5jAj/wCyP5XHxyNn4rpgVg06cbRB50yf8sfJE+zb7dUVh18Pr4ITRZEpfXxIVQheKpV2+6I7Ko8nOCvFVatPdjm5/wDmdPzU059t/A3o0jzp0/6Qi5UHZN8NRP8AhUv6Gq1C9eX08jqf1UISyqeVSyItIOE8IgakAlp4i1q5P9oOLijkk7xa2PNxkcdGiPxLsWtXmXtzjM9cNGjRPi8g/wBLWqOmnKh7J7R6Ks18mARNtWkNzceTgvWsvHUc+favFdlkgjT7H3dSyf6mtXrXs1jOkw7Z1Zu+GrT5W8FHNy40+SbF/IkGohalC01ihlTZUTKnypaYWRNlRcqUI08CypZUXKllS0wgE+VEhPCNADmIbmK0WqDmI08UyxJWCxJGjHh5w4BBjiF6A4QY8lwxsu4rYoZ8kGTxtGkrz674kFJqg7Q9yVFtp5qTGBWPVpxjqTudN48Bm+RWsdFQxDP+LoH8NYfAfqkpqgaqVP8AQ+SiNO5SpFMhVDEaDz+vNTZp4H5qLrx4/JF+hPtr7B/5Wj/42jyt8leyqn7P/wDLMHLO3+Wo8fJaGVenzfUeZ3P6qGVOGqUJwEanEYTgKUKQajTkV8W7Kx3AmwPabLyHa1UVKr3CTLnEWmwacvwhem+1eKLKJA1LTHeYY34un+Fea49mQgbtg4bo7crtYk3i+sLPrprzFWiwt4GzabtRaCI9V3Xsbiw2oWQQHS24i4u31hcbTq0+kMv1ZlL5pgSLgEeGmi6DZpEMc2oxz53miCWltpJB1PDwWHlftr4y+normpsqlQqZ2NdzHkdCPOVPKujWAcJIganyo0YFCWVFypQloByp8qLkTFqNPA8qWVEypsqNGIQolqNlTZUaauWJI2VJGm8Jqmy7N7f+Ib+WfKZ+S4qq8QbjzC71rbtdxA9QFxW47IeoxOSpaqOWyzWQ0KrVh76ie2oPOm4/JWOCHV69M8nH4sePmmF14g94+PD4T5JmG6IWyDz+aFN55ogWaY+X6pgPr67kqZ9Emj3n8J+BH/smTY9nh7kj7tSqPN2f/WtLKsz2dO7VHKr606f6LWhd3F/mOD5Z/dQhIBTyqUJ6hANU2sT5U1eqGMc86NBKLRjzz2/2k/psmYsYI5AnLNw7ld3kuH6ZuYE7xzNJsXXL2TJcfwuE9oW17Rlrq9VxMkuy8TBJiBexuRZZBqCTDSb0xcgcXPSbRHDYnqgNJJDIswTmZVbPnB/h7VqYPFsMEtMGCNxpvlY60GZgP/m7Fn4eoZpnoxEUTqTAzlvjAPxWhRqu+1TbLQDDSfsOLTy+wVn0uV6H7EY4EPp55gBwaSZBM5hvXjTn8F05YvPdgYprKrHEdVwM9hN47NV6QWo469Yz7nsHKnyIkJQqtTgeRINRMqfKjTwLKmyIwamyI0BZUsqLkSyo04FlT5ETKlkU+QwHIkjZUkeQx89vw7ODW/yhdrSdlAnq2v8AdmLHs7VxruK7Sn1R3D0XN06+FlictQKDstuB0PL8J+R8OSsrNYBB0TO1HeiPHy9VAhMLdMpst/rmP7qNMqb7ie31QBG801WQ+meElp/iFviAmabfXcikTl758RdOBpeypnpvzUz5tI/0rdyrnfY795iNdKXPga3mumIXVx1/McXyz+qHlTwphqfKr1niIasn2pxYZSAPE5iPw0xnNvCPFbTWrifb3GdZo4BtMa6u94+OdmsH8SVq5P1wGKqEkWuSXHvEknzKFDoESDmdNgAQGRPmpYkku1gQADYXJnj2BArURuy4yRVdq6+YEWtECFYSdSfl6xnoxO9xD78eS06Yd0nWkFzrZ7RUG7Ins+Kxv9mpkCZPuiJgmwc4zr2LTZhGwHAXLKb5gG7bTAOtnKOjjbwJeIm5sDobwOI/EPivSdg4rpKDZ1bunwiPhC8to0WtMNcRmuAZ+1vACJtYrt/Y3Gw/JMh4t+YXHzCzlxpZsdVCQCLCUJ6jxQhKFOEoRp+KEJQiZE0I0/FCEsqnCUJaMQhKFOEoS0/FCEkTKkjT8XzlVK7bDXY38rfQLiXhdpgj7tn5W+gWfTXlYgaG9k9OpBANwdD8j2+qQSqNHgslp1et2W9f7JnhQbV0B46H4we31RKz4HiPiQEGmx3wU2H4oJEJmuuPFAWM0D61TOxgA7j9eqhW0J7Cqtc7vflH+YIDR2Ht5mHqVc4e7MGm0Wyhzud7O+C22e3GHNyKg4XZPoexco7CPzmOk6vC46nehHDuynrajVg5O7StZ3kY9cS3XcM9rsKY3yJ5scNfBHZ7SYY/9ZvjI9QuAdRO5poNWdp5BR6O7urpyePtDkq80f449JZtmgRIrUz/ABi68r9ptqipU3ZsXPcDujNUMN74Y1o8FYfTGXRv2uJ/DzK492KArvdFnOdYG0Ekz8FfF2l1zkFcQCZIF+AJ6g/RKoRIB6R0McQCALEEC3D+6ZpAAtaCZ7zB9VPPvcI6MGZMwYtr2rasYix4AZuPILHcRYDpLdht8VcwgBDR0b95r9HwRGYRrrp5oNBzvd2bdp4ab1QcVb2dXOVpPB7gYaOTHCIHOVFXFvDVhlactQWO8HB0FpJg6iY8Lrc2biHMc0tMlhBgtAM6jeEDUcuKyMLUMPAEhr9MsWIv8R8VoYKrpYTdpgnhpqT9FZVrK9UwVfpKbXxGYAxy84siwsf2TxmekWHVhkfld/efNbkJaMDyp8qnCUJeR4hCQYppI0YhlShSKqVtq0mi7hrH6+SWnixCUILcWHQbgcy0gHulSqYxoMEgRrPBGngsJIAxzOfxH6pJbRj54qtXZYEe6Z+VvoFx9cLrtmn3LPyN9Ajr6PlaSZOUTrCZ2qkSs1hubMDtUy6RlPbB5/3UKhiD9WBKhQdmaCeInzuPklTXCJ70MCCnZU56+qbIS0c4CRp4g7ju53oqGKPu/wCJo/zgK5iDDHH8Lv6SsvG4jcy8qlI+Dqp/9SgJ1aTulqkMfGV12uEHdHCLJ206gZcVmnMLZjMQ7sFldbjXNJEU9DxvdkG89pUcdj3V3F9QMLiW6OA0DotKtARdUlm9W0bwJ4nW6k2pUl2+8mLTTBPWGl7pierujT74+8URtQhxOV1pPXHAjsSNn7cxBp0H5jD95l2AEE5RBEd64erX3SSCZHDthvour9t9ol5sC3O974zEtExA7rlcoAS4Dm4cOAutufUZVdo1H3aGjdDWiZ7f0V3o6rnPy5bAC4AvuSCSeUoGFpPMkEHeGsjkdQbrUwdEw7qGXOjNJNi23cr5tZdSRToCrNLe/NDf8R4tysrWCp1Mjt9wOamZgC1wYBHxQKVIy06xM3EWquVrB4briRdpiYndLbTKq/RStCi2qKhAqO3mWMSBEOM2AM3VvDipJabmAQS03c3U99viqb6IBY6WmCJ6ogb2bjycPJXX0i17Y0bygTPF0am2p5rOrjqfZ3EmnWE2E5XA2IB59oN/BduQvNMECHRJ1N51B0Xf7NxwewXBcAA4cQYsTykX8VFaRcSQKlcjQT2aeUqVGtmGhB5FTqsFTQlKUqdV4qWKZvTmJHK36LKIdvGlmzEuALyBci5B1nhe1vFbGOrZW2y9zjHxWLWxDqjoa2CBeQC2DbW0nw4J+Q8T4PFVDmFV05YGTLcg89LxpeDwJT1MBSfSOUvzUy4hwc68SWyZnKWx4FFbsqrlIPRxeA0ua8E6lr3Zm3+6QRIGiz8BuVOhe7Iapne3S6r/ANt2uR5a3MAJa+HFpMGC9HjSo9GGiXgEiYMEjNvQSTJN0ypNeaU0xTDwwuaHZiN1pIAN9QAB4JI9jHjNRq6vZ37mn+VvouUeV1Wyv3FP8oV9fTPlZm6mHKCTmy2OyFmtJw0+uCaIjsSLrhJJR810am645x56foqztE7XWnkkBcaYp1PyO/pKwMd183AmiI7RXqmfiugqjOxzT9oEedpWBtNhaBP36Pxq1j6Qj9FalUOzu3RoeA+72IQzR1RqOB5O5FGAnpHEjK3MD1c1mTYTcD+yWI2bldkkPzQ73Ya4ADNbW2hU9d3n3T8NCcTA3Rpyd953apQZdufe4O/VUsfSYx2V2bdtGRs3Ly0zPYEOrjWtz9a2f7I4T+JXzfObE9Tx+2NtRpq1j9kMMTB0gA69xQKGzbAlx0cfUD5KWHa7KSAN46k3M6WHZ2rWwuBLoBeA01W0Zygbjcud8k2T7t30zk1VwlegAxjgekzE5szr/YAgEDUE6cVb2VSpZd4tc6SCC9zY3t0HgLcuS1sLhGDBh2YZuiqPAyUSQXukbxYXdutuEKvTdhGUKXTUajyWNLg1oYC528CHZRI63E8E5aLJXP1a8MYIBA6R3Af9WOsbkWAjvWts51OXNcRGapOb7pa4k66Sxvks7o8wbEAQ+BkBI947T0W1hGN6QFz3tJqUgILRIeYdYCZAcSDwjtW1vpl+o4PEUjhMoyyWjNlZJ6QNJaSRJmWG/atGvVaaYygjMA4kU4GYDNGeOU2lKn0TGuHT1jBcRF93NYgWuQ4yn2fXJoNLc7sjnTY9UG2aNDdRq8XqFbMGWAGTLIAF2yb8zpfuW/giWkPD8losBMzwBMPGo6M65Tlh0LnsJWd7wCTBmIkwNdArG2Wl2DqxvHKHN0gGQWuPYNfEoEd5hcfmIa6A5wlsGWVBE5qbuNjOU3HaLm1K8J2V7XVqdPLUzUmi+V7gWS0nqseczXSHRlEy0wZXY7G/aU7oyHgVjBiowgGYtnbxvF5BUXi/+fbadZ9vRZSzBYGyvaulVaPeU+ki7TNMzyAfr4FS2jtCAA63OIjKbZvrmsvcaSa1Ku0KYkFzZFiDz5KOGxrXndbEGJiIhcRiatKruCoadQOEOgmS0jU8bDTjA0N0PA7cbSEVCQ4RzLerDgCLXMn6srKrI9GzrnPa6oHU8rJFUyKdQCQ1w325hxAc0OHItBBBCVTHAMa0OlztIm55yucxBc6oKbnAguJgE9WllcWkGASXPaOXcnNGRkj9otY3DmMzb5ZLd17994uJ6xcks7amy6zazxSo06lOZa51SDBE5YaY3Zy9zUlpiMjCqrp9kH3FPu+ZXL1Qum2KfcM7j6lad/TDlba5EAsszB4uatVh4OkdxAn67VfBss1nOoSe2xQy6/12Ihcko1Q2TscNOz9J9VCo7glTZN+yPOJ9EEsArG26dD+Oh8HVD81q8D4rI26PdtP+Iz5pQFisYc5bmpjeqySaUgZYEg34IWyds1BmNR7PshpLqVrO0hBxmzAaj3F0Zi/7bNYdIiJ//RzCrDZAMieTv3jNIceWutuaXfXx9c3m9YJO5dkW8Tjs0Fz6ZccpJJo3g1J18FT2ji+uMzDd+nRE8eV0LF7NYwhjiQ6NOkaZlxO6Q2Drw7VnkAvOXNJc65IPEjgBzWvxeEn83Ud7b7i/Sx7BGtpgAakaWIuEOljmhoEDV1+JJmZPHVNg8OJJJAgRcxrP6I/+wguAzNgEGd6DNzFvVY9dT2rmXBm7X3DTDWgAHeDd62l5Qhi3lkSBEAbvYeAjsR2bLym7m3gTeN43JtNhfxVqnspgEdK2JJJAdwtYcZF9Up8nOejvFUsjjTaM5B3rgASMx4f3RHYMio2oXE5cjokcA0nhdFeQ0Ns8jeuG3jNqRNjfRWqzAWZgHFsAXAa7i0HLJ4X8+9dE72RjY29lY91MVG2Od8kueBvZMlhHHLKPg9tRVrnK0Z8jj7wECRlJBA1MCZ5rn609I1wGjgTdsEEB069pRcPhHh7hA3mkDeZ1hDufYr8dLyyNujiWtrBwvmkWdLTqOLZ4K4MSBRfbMAx4LZvlg201j0WRh8I/ILCWkfaZoRHP8I/mW7g8C+5yyx3GRE8Rr2uCi+lSuP2bsPBYmnlrB1OvTJ962QKzQQZeNHEBwBIh3VMqtiP2fVaZL6NfDubkyyCWuJywLPJyuJGodYmRGi0/90azW1bQBUaKbicsyS0uzcBlc1p/K3WFyG2MZisLV6NxeNHNMhwLbwQbjgR3gp8ePVstxdvUkxoU6VcNBu9pmC91FgIIsdXGziZF5A4FFwXtFWYcvTUmgXs4vaOyHCJ4WXNVqz6kF7gRaxeLWGjeHkgYSGvbMZePGNRfy+K2vj9faZv26bF+3HvCSym8/eYHMBt+aYkNtwvHY2H9tWvqOLqGfPYMzBrQBJB01DiT2Sea5bHOaXbpBHYhdMRBHI917fNZ2T/TSWuir+3eJ6QHMBlsBAOnPvtKBiPbCu+oX2aSI3RHGSZPO3LqhYD65cZPZ4wI+Sk149fREgttdez9puIAAAZA7JSXDF6dMeVdfUNhC6PYT/cN/i9SubAsuh2H+5b3u9VHf0y5+1elgqhxLnizQ7U/aEXAWuSk42UZWbQnG/12Kc3USb/XNIuugBSZce2B3AD5ko9J9kN6m3RIDZrfXYsfb7/ds/8AKxarngNmbRKwtt41pAFzBBsDCX6a27McS1stg5rSwmzBFjdXW1ejqTu7rY1bcnNf4rEwmI9+K0VSI6vR8SzLqTzlExeJdUJ3KgmIim0Wlx4v7Vw/L8Xfd9T8v6347kn3+obRxrqlWm8ua3NmJAI4EiAYWZToZqji45g0niTeTbzPwRn4Rwcx3R1Cac/9sTJJ++YVVr6rQ4dC+5J1ZxM811fHz1zxkY92XoJzIm3GfhPzCuCl7yBwn4CPVAFSpYdA+xnrM4+KKytVmegf/Mz9VplRs/G1jXANEQDmaQYH3G/NRbWMbwm+uhGizMTi6rz+4eLAdZnAd/YrWzDLg2r7mzjmqPAEdka6LLn4f5yrvfv0O77JbqGuib6X4q/WxLjh5FzLToBxeNNOIVKtVwwb/wAwHEB0BrXGZvExAWbS26A2Cwnh+8Gkz93mtvi5yTfzEdS+23vENA4tbFwNBlN/BaFQkPa6LS1xMg668e1csdvtIA6M2BFqkWkm+52ov+84ygdFoI650Gn2V07GP+PrHXYZ7m1CCDeWg8LXt4tI8Vv4OpuxxDpHy+a86Ptw6WkUWy0hwJLtRedfqUVv7RKw6tKkP5z6uWV9tPCvVMRhW1aT6bhLajC0jscIP+k+C8do7Ba6r0dbKx7HZH5iGzEtDhIMkxHC4klXnftJxcQMgHYwacrrm9r4t2JeH1pcbnld2pMdwU882NMuY1vaP2co0qU0n03VJaMuYuhkETZsAghtli7O2VTLvfOot0s5z2giwknLIkx434KeDrGk2GDKCZ5301N0R2Ncdb94atILPWNT/wCEwAIzOpgSSSx1QuyACTcui8xa8gLl24OXDLlcMpsc4BjKb21i9pV//bHch5Du4Kua5loiwzf5gR80yxVr4UtA3WG8QM0mTA1A4ogwV9KfARD7HSe8q9QeCQBxHGDfW0dqrVMQ7j2cjpcadqcn/S1WOD5UmntDXEW/iSRBiTzST8f+jya5K6HYB9z/ABO9QuaBtquj9nT7n+J3yKnv6Z8/bQcFFTc5MsWqIN/L5qBbvtPIOHnlUqI84CrYnabG8Z9B3n5BAW36aqliNqtaN25+H91kYva7n93d6D5lVqILjz7ZKAv19oOfqT2AJnUC7sPgiUqTQBIk6TJHoUU1Wcvi79VN65OSrVKzwfs3tIjqwp1HidY7j3qp0knQDXWVJjgDcDwHeub5Op9teefSD3XbvOgTN9boDusbnW11LE4kZgRHlHoqGIxYbJAJIvA4rT4+7ieuJrUpYe8E38VLHYXoi0OkOcJjskj1BWTsvFZaLKtQuc8Fzix7ngGHOytI0gwBohYv2gr1jme+LQA3dEaxa/mV0Xfyo54ladWmYmSO+R6wsvGZ5MVWFuuVxDgDoYG9CovM3N/ilZTOb/tfjF3DmkAelh3Log4Ge90NjwKpmOCaEgFYw4U8qhCSNPEiEoTQlCZYlCcKCWZATKYhMVEhMjOYFB7ApZFEsTJBtjOvjCHEc/NTdRKE6iUDCLvqGn5JIeQ/UJJ6WNdrl0Xs8fdH8/qGrkaONaD1h5rd2JtpjaTxJcS6Q1ovoL9ifU9MuZldI9yq19ptaI6xvYaeJ4LAx22nHUwPuNJv+Z2p+rLPqYsnuHAWH91nOV61cdtsusIPYJDeOvF2vcs2pUc7U/JDYwugDUrWwWx4u6D36D5lPEg4HZpfcmB69yvjZ+X7RA7yk5oGg8bj4BTo1Moj5Qp6OaO3Dsj5lx9FWxWHaYvEHX5IxcD2eCZzO1YX1+NIjFz+qTmojahA1t3otSs0xwtf65LO/TSRSqNb2rOx1AEGAteq1vAygVqYjW31YJ8dU7zGbhvaeoxvR1miozSH6kfm/WUUjCVbte6gTwcM7PMaJOwoOsX17ByVGtsgcJE8itf8v+0+H7F0+ztQ3pup1RzpvBPkVTq4F7Os1w7wQqxwFRpkOBjnY/BHZtnFU7ZnEcs2YeTpVzrm/pZ1A+j7k2Qqw32sP/VpUn99PKfNv6K3Qx+Eq9Zj6RPFrszfLX4K8/0XkzYTLePs6HtzUarag7eHZIn4hZeL2fUp9dhA5i48wjBOpVZPKdNZCikpSkEoQRoKUJ0igGIUYTlRJVAxKE5Se5Cc5BGJSUUkDGOHHmnZVI0J806SpDcYinikkpTW1sVoykxe1+K1Y9E6SEnOiGdSnSWa4QU0ySy6VETqq82HaUklm3iU6+HooOG8zvP9JSSVxPSm3rO7z6IzjvBJJY1pPondXx+aDU18B6lJJEEU6zBlFh5LCxAh9rdySS1+P7R20Nk1nNqUyCQS4CQSDHLuXoT0yS7uXL043arAKzgAAJ0FgqzUklm3n0ZKEkkgi5OUklQQKG5JJACehuSSQEEkkkB//9k="/>
          <p:cNvSpPr>
            <a:spLocks noChangeAspect="1" noChangeArrowheads="1"/>
          </p:cNvSpPr>
          <p:nvPr/>
        </p:nvSpPr>
        <p:spPr bwMode="auto">
          <a:xfrm>
            <a:off x="215900" y="-7445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38" name="Picture 14" descr="http://t3.gstatic.com/images?q=tbn:ANd9GcSptozs9ENghGWi9XMdEIBnhPJaO1vTgIlbu3AfVHlkfLE-sp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003" y="1"/>
            <a:ext cx="5025277" cy="685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6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t="43545" r="73119" b="28228"/>
          <a:stretch/>
        </p:blipFill>
        <p:spPr bwMode="auto">
          <a:xfrm>
            <a:off x="2483768" y="404664"/>
            <a:ext cx="4095367" cy="571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179108" y="5373216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 smtClean="0">
                <a:ea typeface="ＤＦ平成明朝体W7" pitchFamily="1" charset="-128"/>
              </a:rPr>
              <a:t>三角柱</a:t>
            </a:r>
            <a:endParaRPr kumimoji="1" lang="ja-JP" altLang="en-US" sz="6000" dirty="0">
              <a:ea typeface="ＤＦ平成明朝体W7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170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data:image/jpeg;base64,/9j/4AAQSkZJRgABAQAAAQABAAD/2wCEAAkGBhQSEBUUExQVFBQUFhQVGBQVFBQUFRUUFRgVFBUUFRYXHCYfFxkjGhUUHy8gIycpLCwsFR4xNTAqNSYrLCkBCQoKDgwOFw8PGikcHBwsKSksKSwpKSkpKSkpLCkpLCkpKSkpKSkpKSkpKSwpKSkpLCksKSkpKSkpKSksKSwsKf/AABEIAMIBAwMBIgACEQEDEQH/xAAcAAABBQEBAQAAAAAAAAAAAAADAAECBAUGBwj/xABFEAABAwIDBAcFBQYDCAMAAAABAAIRAyEEEjEFIkFREzJhcYGRsQYjocHwQlJictEHM4KSsuFjosIUFiQ0Q1Nz0hUl8f/EABkBAAMBAQEAAAAAAAAAAAAAAAABAgMEBf/EACERAQEBAQACAwEAAwEAAAAAAAABEQISIQMxQSITUWFC/9oADAMBAAIRAxEAPwDzRjd4fmHqvRXC0Lz0C472+oXoz22T6Z8mY1HaENqIxQpFrdR2z4G/6rm9lsI2i/uqelvgumqiIPh56fH1XNbKEY941/e37DcD4qpSx0zdD5o7Rog0hdGp6DssmScaKltYe5qfkf8A0lXRqqOPdmon8THehCiq5dJEgHndNlUqIljD+FvoFLKvZjxrPaAanyqeVKEwhlT5FMNT5UjQyp8imGqOJqZKbn/daXeQlLTxGm4OEi4uPIkH4gp8qy/ZXEB1LLna4gk2IJvrp3rZLUp1p3mwPKkGqeVSyoGBZEsqJCUJDAsiQailqbKhUiEJy1TyJ8qNPAixQNNWITFqRqb6aA+mtBzEF9NIM80klaLEkxjxw6jvHqF6I7RedAyRHMeq9GevMr0OSCkxRCk1SoVwkEdi5jAj/wCyP5XHxyNn4rpgVg06cbRB50yf8sfJE+zb7dUVh18Pr4ITRZEpfXxIVQheKpV2+6I7Ko8nOCvFVatPdjm5/wDmdPzU059t/A3o0jzp0/6Qi5UHZN8NRP8AhUv6Gq1C9eX08jqf1UISyqeVSyItIOE8IgakAlp4i1q5P9oOLijkk7xa2PNxkcdGiPxLsWtXmXtzjM9cNGjRPi8g/wBLWqOmnKh7J7R6Ks18mARNtWkNzceTgvWsvHUc+favFdlkgjT7H3dSyf6mtXrXs1jOkw7Z1Zu+GrT5W8FHNy40+SbF/IkGohalC01ihlTZUTKnypaYWRNlRcqUI08CypZUXKllS0wgE+VEhPCNADmIbmK0WqDmI08UyxJWCxJGjHh5w4BBjiF6A4QY8lwxsu4rYoZ8kGTxtGkrz674kFJqg7Q9yVFtp5qTGBWPVpxjqTudN48Bm+RWsdFQxDP+LoH8NYfAfqkpqgaqVP8AQ+SiNO5SpFMhVDEaDz+vNTZp4H5qLrx4/JF+hPtr7B/5Wj/42jyt8leyqn7P/wDLMHLO3+Wo8fJaGVenzfUeZ3P6qGVOGqUJwEanEYTgKUKQajTkV8W7Kx3AmwPabLyHa1UVKr3CTLnEWmwacvwhem+1eKLKJA1LTHeYY34un+Fea49mQgbtg4bo7crtYk3i+sLPrprzFWiwt4GzabtRaCI9V3Xsbiw2oWQQHS24i4u31hcbTq0+kMv1ZlL5pgSLgEeGmi6DZpEMc2oxz53miCWltpJB1PDwWHlftr4y+normpsqlQqZ2NdzHkdCPOVPKujWAcJIganyo0YFCWVFypQloByp8qLkTFqNPA8qWVEypsqNGIQolqNlTZUaauWJI2VJGm8Jqmy7N7f+Ib+WfKZ+S4qq8QbjzC71rbtdxA9QFxW47IeoxOSpaqOWyzWQ0KrVh76ie2oPOm4/JWOCHV69M8nH4sePmmF14g94+PD4T5JmG6IWyDz+aFN55ogWaY+X6pgPr67kqZ9Emj3n8J+BH/smTY9nh7kj7tSqPN2f/WtLKsz2dO7VHKr606f6LWhd3F/mOD5Z/dQhIBTyqUJ6hANU2sT5U1eqGMc86NBKLRjzz2/2k/psmYsYI5AnLNw7ld3kuH6ZuYE7xzNJsXXL2TJcfwuE9oW17Rlrq9VxMkuy8TBJiBexuRZZBqCTDSb0xcgcXPSbRHDYnqgNJJDIswTmZVbPnB/h7VqYPFsMEtMGCNxpvlY60GZgP/m7Fn4eoZpnoxEUTqTAzlvjAPxWhRqu+1TbLQDDSfsOLTy+wVn0uV6H7EY4EPp55gBwaSZBM5hvXjTn8F05YvPdgYprKrHEdVwM9hN47NV6QWo469Yz7nsHKnyIkJQqtTgeRINRMqfKjTwLKmyIwamyI0BZUsqLkSyo04FlT5ETKlkU+QwHIkjZUkeQx89vw7ODW/yhdrSdlAnq2v8AdmLHs7VxruK7Sn1R3D0XN06+FlictQKDstuB0PL8J+R8OSsrNYBB0TO1HeiPHy9VAhMLdMpst/rmP7qNMqb7ie31QBG801WQ+meElp/iFviAmabfXcikTl758RdOBpeypnpvzUz5tI/0rdyrnfY795iNdKXPga3mumIXVx1/McXyz+qHlTwphqfKr1niIasn2pxYZSAPE5iPw0xnNvCPFbTWrifb3GdZo4BtMa6u94+OdmsH8SVq5P1wGKqEkWuSXHvEknzKFDoESDmdNgAQGRPmpYkku1gQADYXJnj2BArURuy4yRVdq6+YEWtECFYSdSfl6xnoxO9xD78eS06Yd0nWkFzrZ7RUG7Ins+Kxv9mpkCZPuiJgmwc4zr2LTZhGwHAXLKb5gG7bTAOtnKOjjbwJeIm5sDobwOI/EPivSdg4rpKDZ1bunwiPhC8to0WtMNcRmuAZ+1vACJtYrt/Y3Gw/JMh4t+YXHzCzlxpZsdVCQCLCUJ6jxQhKFOEoRp+KEJQiZE0I0/FCEsqnCUJaMQhKFOEoS0/FCEkTKkjT8XzlVK7bDXY38rfQLiXhdpgj7tn5W+gWfTXlYgaG9k9OpBANwdD8j2+qQSqNHgslp1et2W9f7JnhQbV0B46H4we31RKz4HiPiQEGmx3wU2H4oJEJmuuPFAWM0D61TOxgA7j9eqhW0J7Cqtc7vflH+YIDR2Ht5mHqVc4e7MGm0Wyhzud7O+C22e3GHNyKg4XZPoexco7CPzmOk6vC46nehHDuynrajVg5O7StZ3kY9cS3XcM9rsKY3yJ5scNfBHZ7SYY/9ZvjI9QuAdRO5poNWdp5BR6O7urpyePtDkq80f449JZtmgRIrUz/ABi68r9ptqipU3ZsXPcDujNUMN74Y1o8FYfTGXRv2uJ/DzK492KArvdFnOdYG0Ekz8FfF2l1zkFcQCZIF+AJ6g/RKoRIB6R0McQCALEEC3D+6ZpAAtaCZ7zB9VPPvcI6MGZMwYtr2rasYix4AZuPILHcRYDpLdht8VcwgBDR0b95r9HwRGYRrrp5oNBzvd2bdp4ab1QcVb2dXOVpPB7gYaOTHCIHOVFXFvDVhlactQWO8HB0FpJg6iY8Lrc2biHMc0tMlhBgtAM6jeEDUcuKyMLUMPAEhr9MsWIv8R8VoYKrpYTdpgnhpqT9FZVrK9UwVfpKbXxGYAxy84siwsf2TxmekWHVhkfld/efNbkJaMDyp8qnCUJeR4hCQYppI0YhlShSKqVtq0mi7hrH6+SWnixCUILcWHQbgcy0gHulSqYxoMEgRrPBGngsJIAxzOfxH6pJbRj54qtXZYEe6Z+VvoFx9cLrtmn3LPyN9Ajr6PlaSZOUTrCZ2qkSs1hubMDtUy6RlPbB5/3UKhiD9WBKhQdmaCeInzuPklTXCJ70MCCnZU56+qbIS0c4CRp4g7ju53oqGKPu/wCJo/zgK5iDDHH8Lv6SsvG4jcy8qlI+Dqp/9SgJ1aTulqkMfGV12uEHdHCLJ206gZcVmnMLZjMQ7sFldbjXNJEU9DxvdkG89pUcdj3V3F9QMLiW6OA0DotKtARdUlm9W0bwJ4nW6k2pUl2+8mLTTBPWGl7pierujT74+8URtQhxOV1pPXHAjsSNn7cxBp0H5jD95l2AEE5RBEd64erX3SSCZHDthvour9t9ol5sC3O974zEtExA7rlcoAS4Dm4cOAutufUZVdo1H3aGjdDWiZ7f0V3o6rnPy5bAC4AvuSCSeUoGFpPMkEHeGsjkdQbrUwdEw7qGXOjNJNi23cr5tZdSRToCrNLe/NDf8R4tysrWCp1Mjt9wOamZgC1wYBHxQKVIy06xM3EWquVrB4briRdpiYndLbTKq/RStCi2qKhAqO3mWMSBEOM2AM3VvDipJabmAQS03c3U99viqb6IBY6WmCJ6ogb2bjycPJXX0i17Y0bygTPF0am2p5rOrjqfZ3EmnWE2E5XA2IB59oN/BduQvNMECHRJ1N51B0Xf7NxwewXBcAA4cQYsTykX8VFaRcSQKlcjQT2aeUqVGtmGhB5FTqsFTQlKUqdV4qWKZvTmJHK36LKIdvGlmzEuALyBci5B1nhe1vFbGOrZW2y9zjHxWLWxDqjoa2CBeQC2DbW0nw4J+Q8T4PFVDmFV05YGTLcg89LxpeDwJT1MBSfSOUvzUy4hwc68SWyZnKWx4FFbsqrlIPRxeA0ua8E6lr3Zm3+6QRIGiz8BuVOhe7Iapne3S6r/ANt2uR5a3MAJa+HFpMGC9HjSo9GGiXgEiYMEjNvQSTJN0ypNeaU0xTDwwuaHZiN1pIAN9QAB4JI9jHjNRq6vZ37mn+VvouUeV1Wyv3FP8oV9fTPlZm6mHKCTmy2OyFmtJw0+uCaIjsSLrhJJR810am645x56foqztE7XWnkkBcaYp1PyO/pKwMd183AmiI7RXqmfiugqjOxzT9oEedpWBtNhaBP36Pxq1j6Qj9FalUOzu3RoeA+72IQzR1RqOB5O5FGAnpHEjK3MD1c1mTYTcD+yWI2bldkkPzQ73Ya4ADNbW2hU9d3n3T8NCcTA3Rpyd953apQZdufe4O/VUsfSYx2V2bdtGRs3Ly0zPYEOrjWtz9a2f7I4T+JXzfObE9Tx+2NtRpq1j9kMMTB0gA69xQKGzbAlx0cfUD5KWHa7KSAN46k3M6WHZ2rWwuBLoBeA01W0Zygbjcud8k2T7t30zk1VwlegAxjgekzE5szr/YAgEDUE6cVb2VSpZd4tc6SCC9zY3t0HgLcuS1sLhGDBh2YZuiqPAyUSQXukbxYXdutuEKvTdhGUKXTUajyWNLg1oYC528CHZRI63E8E5aLJXP1a8MYIBA6R3Af9WOsbkWAjvWts51OXNcRGapOb7pa4k66Sxvks7o8wbEAQ+BkBI947T0W1hGN6QFz3tJqUgILRIeYdYCZAcSDwjtW1vpl+o4PEUjhMoyyWjNlZJ6QNJaSRJmWG/atGvVaaYygjMA4kU4GYDNGeOU2lKn0TGuHT1jBcRF93NYgWuQ4yn2fXJoNLc7sjnTY9UG2aNDdRq8XqFbMGWAGTLIAF2yb8zpfuW/giWkPD8losBMzwBMPGo6M65Tlh0LnsJWd7wCTBmIkwNdArG2Wl2DqxvHKHN0gGQWuPYNfEoEd5hcfmIa6A5wlsGWVBE5qbuNjOU3HaLm1K8J2V7XVqdPLUzUmi+V7gWS0nqseczXSHRlEy0wZXY7G/aU7oyHgVjBiowgGYtnbxvF5BUXi/+fbadZ9vRZSzBYGyvaulVaPeU+ki7TNMzyAfr4FS2jtCAA63OIjKbZvrmsvcaSa1Ku0KYkFzZFiDz5KOGxrXndbEGJiIhcRiatKruCoadQOEOgmS0jU8bDTjA0N0PA7cbSEVCQ4RzLerDgCLXMn6srKrI9GzrnPa6oHU8rJFUyKdQCQ1w325hxAc0OHItBBBCVTHAMa0OlztIm55yucxBc6oKbnAguJgE9WllcWkGASXPaOXcnNGRkj9otY3DmMzb5ZLd17994uJ6xcks7amy6zazxSo06lOZa51SDBE5YaY3Zy9zUlpiMjCqrp9kH3FPu+ZXL1Qum2KfcM7j6lad/TDlba5EAsszB4uatVh4OkdxAn67VfBss1nOoSe2xQy6/12Ihcko1Q2TscNOz9J9VCo7glTZN+yPOJ9EEsArG26dD+Oh8HVD81q8D4rI26PdtP+Iz5pQFisYc5bmpjeqySaUgZYEg34IWyds1BmNR7PshpLqVrO0hBxmzAaj3F0Zi/7bNYdIiJ//RzCrDZAMieTv3jNIceWutuaXfXx9c3m9YJO5dkW8Tjs0Fz6ZccpJJo3g1J18FT2ji+uMzDd+nRE8eV0LF7NYwhjiQ6NOkaZlxO6Q2Drw7VnkAvOXNJc65IPEjgBzWvxeEn83Ud7b7i/Sx7BGtpgAakaWIuEOljmhoEDV1+JJmZPHVNg8OJJJAgRcxrP6I/+wguAzNgEGd6DNzFvVY9dT2rmXBm7X3DTDWgAHeDd62l5Qhi3lkSBEAbvYeAjsR2bLym7m3gTeN43JtNhfxVqnspgEdK2JJJAdwtYcZF9Up8nOejvFUsjjTaM5B3rgASMx4f3RHYMio2oXE5cjokcA0nhdFeQ0Ns8jeuG3jNqRNjfRWqzAWZgHFsAXAa7i0HLJ4X8+9dE72RjY29lY91MVG2Od8kueBvZMlhHHLKPg9tRVrnK0Z8jj7wECRlJBA1MCZ5rn609I1wGjgTdsEEB069pRcPhHh7hA3mkDeZ1hDufYr8dLyyNujiWtrBwvmkWdLTqOLZ4K4MSBRfbMAx4LZvlg201j0WRh8I/ILCWkfaZoRHP8I/mW7g8C+5yyx3GRE8Rr2uCi+lSuP2bsPBYmnlrB1OvTJ962QKzQQZeNHEBwBIh3VMqtiP2fVaZL6NfDubkyyCWuJywLPJyuJGodYmRGi0/90azW1bQBUaKbicsyS0uzcBlc1p/K3WFyG2MZisLV6NxeNHNMhwLbwQbjgR3gp8ePVstxdvUkxoU6VcNBu9pmC91FgIIsdXGziZF5A4FFwXtFWYcvTUmgXs4vaOyHCJ4WXNVqz6kF7gRaxeLWGjeHkgYSGvbMZePGNRfy+K2vj9faZv26bF+3HvCSym8/eYHMBt+aYkNtwvHY2H9tWvqOLqGfPYMzBrQBJB01DiT2Sea5bHOaXbpBHYhdMRBHI917fNZ2T/TSWuir+3eJ6QHMBlsBAOnPvtKBiPbCu+oX2aSI3RHGSZPO3LqhYD65cZPZ4wI+Sk149fREgttdez9puIAAAZA7JSXDF6dMeVdfUNhC6PYT/cN/i9SubAsuh2H+5b3u9VHf0y5+1elgqhxLnizQ7U/aEXAWuSk42UZWbQnG/12Kc3USb/XNIuugBSZce2B3AD5ko9J9kN6m3RIDZrfXYsfb7/ds/8AKxarngNmbRKwtt41pAFzBBsDCX6a27McS1stg5rSwmzBFjdXW1ejqTu7rY1bcnNf4rEwmI9+K0VSI6vR8SzLqTzlExeJdUJ3KgmIim0Wlx4v7Vw/L8Xfd9T8v6347kn3+obRxrqlWm8ua3NmJAI4EiAYWZToZqji45g0niTeTbzPwRn4Rwcx3R1Cac/9sTJJ++YVVr6rQ4dC+5J1ZxM811fHz1zxkY92XoJzIm3GfhPzCuCl7yBwn4CPVAFSpYdA+xnrM4+KKytVmegf/Mz9VplRs/G1jXANEQDmaQYH3G/NRbWMbwm+uhGizMTi6rz+4eLAdZnAd/YrWzDLg2r7mzjmqPAEdka6LLn4f5yrvfv0O77JbqGuib6X4q/WxLjh5FzLToBxeNNOIVKtVwwb/wAwHEB0BrXGZvExAWbS26A2Cwnh+8Gkz93mtvi5yTfzEdS+23vENA4tbFwNBlN/BaFQkPa6LS1xMg668e1csdvtIA6M2BFqkWkm+52ov+84ygdFoI650Gn2V07GP+PrHXYZ7m1CCDeWg8LXt4tI8Vv4OpuxxDpHy+a86Ptw6WkUWy0hwJLtRedfqUVv7RKw6tKkP5z6uWV9tPCvVMRhW1aT6bhLajC0jscIP+k+C8do7Ba6r0dbKx7HZH5iGzEtDhIMkxHC4klXnftJxcQMgHYwacrrm9r4t2JeH1pcbnld2pMdwU882NMuY1vaP2co0qU0n03VJaMuYuhkETZsAghtli7O2VTLvfOot0s5z2giwknLIkx434KeDrGk2GDKCZ5301N0R2Ncdb94atILPWNT/wCEwAIzOpgSSSx1QuyACTcui8xa8gLl24OXDLlcMpsc4BjKb21i9pV//bHch5Du4Kua5loiwzf5gR80yxVr4UtA3WG8QM0mTA1A4ogwV9KfARD7HSe8q9QeCQBxHGDfW0dqrVMQ7j2cjpcadqcn/S1WOD5UmntDXEW/iSRBiTzST8f+jya5K6HYB9z/ABO9QuaBtquj9nT7n+J3yKnv6Z8/bQcFFTc5MsWqIN/L5qBbvtPIOHnlUqI84CrYnabG8Z9B3n5BAW36aqliNqtaN25+H91kYva7n93d6D5lVqILjz7ZKAv19oOfqT2AJnUC7sPgiUqTQBIk6TJHoUU1Wcvi79VN65OSrVKzwfs3tIjqwp1HidY7j3qp0knQDXWVJjgDcDwHeub5Op9teefSD3XbvOgTN9boDusbnW11LE4kZgRHlHoqGIxYbJAJIvA4rT4+7ieuJrUpYe8E38VLHYXoi0OkOcJjskj1BWTsvFZaLKtQuc8Fzix7ngGHOytI0gwBohYv2gr1jme+LQA3dEaxa/mV0Xfyo54ladWmYmSO+R6wsvGZ5MVWFuuVxDgDoYG9CovM3N/ilZTOb/tfjF3DmkAelh3Log4Ge90NjwKpmOCaEgFYw4U8qhCSNPEiEoTQlCZYlCcKCWZATKYhMVEhMjOYFB7ApZFEsTJBtjOvjCHEc/NTdRKE6iUDCLvqGn5JIeQ/UJJ6WNdrl0Xs8fdH8/qGrkaONaD1h5rd2JtpjaTxJcS6Q1ovoL9ifU9MuZldI9yq19ptaI6xvYaeJ4LAx22nHUwPuNJv+Z2p+rLPqYsnuHAWH91nOV61cdtsusIPYJDeOvF2vcs2pUc7U/JDYwugDUrWwWx4u6D36D5lPEg4HZpfcmB69yvjZ+X7RA7yk5oGg8bj4BTo1Moj5Qp6OaO3Dsj5lx9FWxWHaYvEHX5IxcD2eCZzO1YX1+NIjFz+qTmojahA1t3otSs0xwtf65LO/TSRSqNb2rOx1AEGAteq1vAygVqYjW31YJ8dU7zGbhvaeoxvR1miozSH6kfm/WUUjCVbte6gTwcM7PMaJOwoOsX17ByVGtsgcJE8itf8v+0+H7F0+ztQ3pup1RzpvBPkVTq4F7Os1w7wQqxwFRpkOBjnY/BHZtnFU7ZnEcs2YeTpVzrm/pZ1A+j7k2Qqw32sP/VpUn99PKfNv6K3Qx+Eq9Zj6RPFrszfLX4K8/0XkzYTLePs6HtzUarag7eHZIn4hZeL2fUp9dhA5i48wjBOpVZPKdNZCikpSkEoQRoKUJ0igGIUYTlRJVAxKE5Se5Cc5BGJSUUkDGOHHmnZVI0J806SpDcYinikkpTW1sVoykxe1+K1Y9E6SEnOiGdSnSWa4QU0ySy6VETqq82HaUklm3iU6+HooOG8zvP9JSSVxPSm3rO7z6IzjvBJJY1pPondXx+aDU18B6lJJEEU6zBlFh5LCxAh9rdySS1+P7R20Nk1nNqUyCQS4CQSDHLuXoT0yS7uXL043arAKzgAAJ0FgqzUklm3n0ZKEkkgi5OUklQQKG5JJACehuSSQEEkkkB//9k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" name="AutoShape 10" descr="data:image/jpeg;base64,/9j/4AAQSkZJRgABAQAAAQABAAD/2wCEAAkGBhQSEBUUExQVFBQUFhQVGBQVFBQUFRUUFRgVFBUUFRYXHCYfFxkjGhUUHy8gIycpLCwsFR4xNTAqNSYrLCkBCQoKDgwOFw8PGikcHBwsKSksKSwpKSkpKSkpLCkpLCkpKSkpKSkpKSkpKSwpKSkpLCksKSkpKSkpKSksKSwsKf/AABEIAMIBAwMBIgACEQEDEQH/xAAcAAABBQEBAQAAAAAAAAAAAAADAAECBAUGBwj/xABFEAABAwIDBAcFBQYDCAMAAAABAAIRAyEEEjEFIkFREzJhcYGRsQYjocHwQlJictEHM4KSsuFjosIUFiQ0Q1Nz0hUl8f/EABkBAAMBAQEAAAAAAAAAAAAAAAABAgMEBf/EACERAQEBAQACAwEAAwEAAAAAAAABEQISIQMxQSITUWFC/9oADAMBAAIRAxEAPwDzRjd4fmHqvRXC0Lz0C472+oXoz22T6Z8mY1HaENqIxQpFrdR2z4G/6rm9lsI2i/uqelvgumqiIPh56fH1XNbKEY941/e37DcD4qpSx0zdD5o7Rog0hdGp6DssmScaKltYe5qfkf8A0lXRqqOPdmon8THehCiq5dJEgHndNlUqIljD+FvoFLKvZjxrPaAanyqeVKEwhlT5FMNT5UjQyp8imGqOJqZKbn/daXeQlLTxGm4OEi4uPIkH4gp8qy/ZXEB1LLna4gk2IJvrp3rZLUp1p3mwPKkGqeVSyoGBZEsqJCUJDAsiQailqbKhUiEJy1TyJ8qNPAixQNNWITFqRqb6aA+mtBzEF9NIM80klaLEkxjxw6jvHqF6I7RedAyRHMeq9GevMr0OSCkxRCk1SoVwkEdi5jAj/wCyP5XHxyNn4rpgVg06cbRB50yf8sfJE+zb7dUVh18Pr4ITRZEpfXxIVQheKpV2+6I7Ko8nOCvFVatPdjm5/wDmdPzU059t/A3o0jzp0/6Qi5UHZN8NRP8AhUv6Gq1C9eX08jqf1UISyqeVSyItIOE8IgakAlp4i1q5P9oOLijkk7xa2PNxkcdGiPxLsWtXmXtzjM9cNGjRPi8g/wBLWqOmnKh7J7R6Ks18mARNtWkNzceTgvWsvHUc+favFdlkgjT7H3dSyf6mtXrXs1jOkw7Z1Zu+GrT5W8FHNy40+SbF/IkGohalC01ihlTZUTKnypaYWRNlRcqUI08CypZUXKllS0wgE+VEhPCNADmIbmK0WqDmI08UyxJWCxJGjHh5w4BBjiF6A4QY8lwxsu4rYoZ8kGTxtGkrz674kFJqg7Q9yVFtp5qTGBWPVpxjqTudN48Bm+RWsdFQxDP+LoH8NYfAfqkpqgaqVP8AQ+SiNO5SpFMhVDEaDz+vNTZp4H5qLrx4/JF+hPtr7B/5Wj/42jyt8leyqn7P/wDLMHLO3+Wo8fJaGVenzfUeZ3P6qGVOGqUJwEanEYTgKUKQajTkV8W7Kx3AmwPabLyHa1UVKr3CTLnEWmwacvwhem+1eKLKJA1LTHeYY34un+Fea49mQgbtg4bo7crtYk3i+sLPrprzFWiwt4GzabtRaCI9V3Xsbiw2oWQQHS24i4u31hcbTq0+kMv1ZlL5pgSLgEeGmi6DZpEMc2oxz53miCWltpJB1PDwWHlftr4y+normpsqlQqZ2NdzHkdCPOVPKujWAcJIganyo0YFCWVFypQloByp8qLkTFqNPA8qWVEypsqNGIQolqNlTZUaauWJI2VJGm8Jqmy7N7f+Ib+WfKZ+S4qq8QbjzC71rbtdxA9QFxW47IeoxOSpaqOWyzWQ0KrVh76ie2oPOm4/JWOCHV69M8nH4sePmmF14g94+PD4T5JmG6IWyDz+aFN55ogWaY+X6pgPr67kqZ9Emj3n8J+BH/smTY9nh7kj7tSqPN2f/WtLKsz2dO7VHKr606f6LWhd3F/mOD5Z/dQhIBTyqUJ6hANU2sT5U1eqGMc86NBKLRjzz2/2k/psmYsYI5AnLNw7ld3kuH6ZuYE7xzNJsXXL2TJcfwuE9oW17Rlrq9VxMkuy8TBJiBexuRZZBqCTDSb0xcgcXPSbRHDYnqgNJJDIswTmZVbPnB/h7VqYPFsMEtMGCNxpvlY60GZgP/m7Fn4eoZpnoxEUTqTAzlvjAPxWhRqu+1TbLQDDSfsOLTy+wVn0uV6H7EY4EPp55gBwaSZBM5hvXjTn8F05YvPdgYprKrHEdVwM9hN47NV6QWo469Yz7nsHKnyIkJQqtTgeRINRMqfKjTwLKmyIwamyI0BZUsqLkSyo04FlT5ETKlkU+QwHIkjZUkeQx89vw7ODW/yhdrSdlAnq2v8AdmLHs7VxruK7Sn1R3D0XN06+FlictQKDstuB0PL8J+R8OSsrNYBB0TO1HeiPHy9VAhMLdMpst/rmP7qNMqb7ie31QBG801WQ+meElp/iFviAmabfXcikTl758RdOBpeypnpvzUz5tI/0rdyrnfY795iNdKXPga3mumIXVx1/McXyz+qHlTwphqfKr1niIasn2pxYZSAPE5iPw0xnNvCPFbTWrifb3GdZo4BtMa6u94+OdmsH8SVq5P1wGKqEkWuSXHvEknzKFDoESDmdNgAQGRPmpYkku1gQADYXJnj2BArURuy4yRVdq6+YEWtECFYSdSfl6xnoxO9xD78eS06Yd0nWkFzrZ7RUG7Ins+Kxv9mpkCZPuiJgmwc4zr2LTZhGwHAXLKb5gG7bTAOtnKOjjbwJeIm5sDobwOI/EPivSdg4rpKDZ1bunwiPhC8to0WtMNcRmuAZ+1vACJtYrt/Y3Gw/JMh4t+YXHzCzlxpZsdVCQCLCUJ6jxQhKFOEoRp+KEJQiZE0I0/FCEsqnCUJaMQhKFOEoS0/FCEkTKkjT8XzlVK7bDXY38rfQLiXhdpgj7tn5W+gWfTXlYgaG9k9OpBANwdD8j2+qQSqNHgslp1et2W9f7JnhQbV0B46H4we31RKz4HiPiQEGmx3wU2H4oJEJmuuPFAWM0D61TOxgA7j9eqhW0J7Cqtc7vflH+YIDR2Ht5mHqVc4e7MGm0Wyhzud7O+C22e3GHNyKg4XZPoexco7CPzmOk6vC46nehHDuynrajVg5O7StZ3kY9cS3XcM9rsKY3yJ5scNfBHZ7SYY/9ZvjI9QuAdRO5poNWdp5BR6O7urpyePtDkq80f449JZtmgRIrUz/ABi68r9ptqipU3ZsXPcDujNUMN74Y1o8FYfTGXRv2uJ/DzK492KArvdFnOdYG0Ekz8FfF2l1zkFcQCZIF+AJ6g/RKoRIB6R0McQCALEEC3D+6ZpAAtaCZ7zB9VPPvcI6MGZMwYtr2rasYix4AZuPILHcRYDpLdht8VcwgBDR0b95r9HwRGYRrrp5oNBzvd2bdp4ab1QcVb2dXOVpPB7gYaOTHCIHOVFXFvDVhlactQWO8HB0FpJg6iY8Lrc2biHMc0tMlhBgtAM6jeEDUcuKyMLUMPAEhr9MsWIv8R8VoYKrpYTdpgnhpqT9FZVrK9UwVfpKbXxGYAxy84siwsf2TxmekWHVhkfld/efNbkJaMDyp8qnCUJeR4hCQYppI0YhlShSKqVtq0mi7hrH6+SWnixCUILcWHQbgcy0gHulSqYxoMEgRrPBGngsJIAxzOfxH6pJbRj54qtXZYEe6Z+VvoFx9cLrtmn3LPyN9Ajr6PlaSZOUTrCZ2qkSs1hubMDtUy6RlPbB5/3UKhiD9WBKhQdmaCeInzuPklTXCJ70MCCnZU56+qbIS0c4CRp4g7ju53oqGKPu/wCJo/zgK5iDDHH8Lv6SsvG4jcy8qlI+Dqp/9SgJ1aTulqkMfGV12uEHdHCLJ206gZcVmnMLZjMQ7sFldbjXNJEU9DxvdkG89pUcdj3V3F9QMLiW6OA0DotKtARdUlm9W0bwJ4nW6k2pUl2+8mLTTBPWGl7pierujT74+8URtQhxOV1pPXHAjsSNn7cxBp0H5jD95l2AEE5RBEd64erX3SSCZHDthvour9t9ol5sC3O974zEtExA7rlcoAS4Dm4cOAutufUZVdo1H3aGjdDWiZ7f0V3o6rnPy5bAC4AvuSCSeUoGFpPMkEHeGsjkdQbrUwdEw7qGXOjNJNi23cr5tZdSRToCrNLe/NDf8R4tysrWCp1Mjt9wOamZgC1wYBHxQKVIy06xM3EWquVrB4briRdpiYndLbTKq/RStCi2qKhAqO3mWMSBEOM2AM3VvDipJabmAQS03c3U99viqb6IBY6WmCJ6ogb2bjycPJXX0i17Y0bygTPF0am2p5rOrjqfZ3EmnWE2E5XA2IB59oN/BduQvNMECHRJ1N51B0Xf7NxwewXBcAA4cQYsTykX8VFaRcSQKlcjQT2aeUqVGtmGhB5FTqsFTQlKUqdV4qWKZvTmJHK36LKIdvGlmzEuALyBci5B1nhe1vFbGOrZW2y9zjHxWLWxDqjoa2CBeQC2DbW0nw4J+Q8T4PFVDmFV05YGTLcg89LxpeDwJT1MBSfSOUvzUy4hwc68SWyZnKWx4FFbsqrlIPRxeA0ua8E6lr3Zm3+6QRIGiz8BuVOhe7Iapne3S6r/ANt2uR5a3MAJa+HFpMGC9HjSo9GGiXgEiYMEjNvQSTJN0ypNeaU0xTDwwuaHZiN1pIAN9QAB4JI9jHjNRq6vZ37mn+VvouUeV1Wyv3FP8oV9fTPlZm6mHKCTmy2OyFmtJw0+uCaIjsSLrhJJR810am645x56foqztE7XWnkkBcaYp1PyO/pKwMd183AmiI7RXqmfiugqjOxzT9oEedpWBtNhaBP36Pxq1j6Qj9FalUOzu3RoeA+72IQzR1RqOB5O5FGAnpHEjK3MD1c1mTYTcD+yWI2bldkkPzQ73Ya4ADNbW2hU9d3n3T8NCcTA3Rpyd953apQZdufe4O/VUsfSYx2V2bdtGRs3Ly0zPYEOrjWtz9a2f7I4T+JXzfObE9Tx+2NtRpq1j9kMMTB0gA69xQKGzbAlx0cfUD5KWHa7KSAN46k3M6WHZ2rWwuBLoBeA01W0Zygbjcud8k2T7t30zk1VwlegAxjgekzE5szr/YAgEDUE6cVb2VSpZd4tc6SCC9zY3t0HgLcuS1sLhGDBh2YZuiqPAyUSQXukbxYXdutuEKvTdhGUKXTUajyWNLg1oYC528CHZRI63E8E5aLJXP1a8MYIBA6R3Af9WOsbkWAjvWts51OXNcRGapOb7pa4k66Sxvks7o8wbEAQ+BkBI947T0W1hGN6QFz3tJqUgILRIeYdYCZAcSDwjtW1vpl+o4PEUjhMoyyWjNlZJ6QNJaSRJmWG/atGvVaaYygjMA4kU4GYDNGeOU2lKn0TGuHT1jBcRF93NYgWuQ4yn2fXJoNLc7sjnTY9UG2aNDdRq8XqFbMGWAGTLIAF2yb8zpfuW/giWkPD8losBMzwBMPGo6M65Tlh0LnsJWd7wCTBmIkwNdArG2Wl2DqxvHKHN0gGQWuPYNfEoEd5hcfmIa6A5wlsGWVBE5qbuNjOU3HaLm1K8J2V7XVqdPLUzUmi+V7gWS0nqseczXSHRlEy0wZXY7G/aU7oyHgVjBiowgGYtnbxvF5BUXi/+fbadZ9vRZSzBYGyvaulVaPeU+ki7TNMzyAfr4FS2jtCAA63OIjKbZvrmsvcaSa1Ku0KYkFzZFiDz5KOGxrXndbEGJiIhcRiatKruCoadQOEOgmS0jU8bDTjA0N0PA7cbSEVCQ4RzLerDgCLXMn6srKrI9GzrnPa6oHU8rJFUyKdQCQ1w325hxAc0OHItBBBCVTHAMa0OlztIm55yucxBc6oKbnAguJgE9WllcWkGASXPaOXcnNGRkj9otY3DmMzb5ZLd17994uJ6xcks7amy6zazxSo06lOZa51SDBE5YaY3Zy9zUlpiMjCqrp9kH3FPu+ZXL1Qum2KfcM7j6lad/TDlba5EAsszB4uatVh4OkdxAn67VfBss1nOoSe2xQy6/12Ihcko1Q2TscNOz9J9VCo7glTZN+yPOJ9EEsArG26dD+Oh8HVD81q8D4rI26PdtP+Iz5pQFisYc5bmpjeqySaUgZYEg34IWyds1BmNR7PshpLqVrO0hBxmzAaj3F0Zi/7bNYdIiJ//RzCrDZAMieTv3jNIceWutuaXfXx9c3m9YJO5dkW8Tjs0Fz6ZccpJJo3g1J18FT2ji+uMzDd+nRE8eV0LF7NYwhjiQ6NOkaZlxO6Q2Drw7VnkAvOXNJc65IPEjgBzWvxeEn83Ud7b7i/Sx7BGtpgAakaWIuEOljmhoEDV1+JJmZPHVNg8OJJJAgRcxrP6I/+wguAzNgEGd6DNzFvVY9dT2rmXBm7X3DTDWgAHeDd62l5Qhi3lkSBEAbvYeAjsR2bLym7m3gTeN43JtNhfxVqnspgEdK2JJJAdwtYcZF9Up8nOejvFUsjjTaM5B3rgASMx4f3RHYMio2oXE5cjokcA0nhdFeQ0Ns8jeuG3jNqRNjfRWqzAWZgHFsAXAa7i0HLJ4X8+9dE72RjY29lY91MVG2Od8kueBvZMlhHHLKPg9tRVrnK0Z8jj7wECRlJBA1MCZ5rn609I1wGjgTdsEEB069pRcPhHh7hA3mkDeZ1hDufYr8dLyyNujiWtrBwvmkWdLTqOLZ4K4MSBRfbMAx4LZvlg201j0WRh8I/ILCWkfaZoRHP8I/mW7g8C+5yyx3GRE8Rr2uCi+lSuP2bsPBYmnlrB1OvTJ962QKzQQZeNHEBwBIh3VMqtiP2fVaZL6NfDubkyyCWuJywLPJyuJGodYmRGi0/90azW1bQBUaKbicsyS0uzcBlc1p/K3WFyG2MZisLV6NxeNHNMhwLbwQbjgR3gp8ePVstxdvUkxoU6VcNBu9pmC91FgIIsdXGziZF5A4FFwXtFWYcvTUmgXs4vaOyHCJ4WXNVqz6kF7gRaxeLWGjeHkgYSGvbMZePGNRfy+K2vj9faZv26bF+3HvCSym8/eYHMBt+aYkNtwvHY2H9tWvqOLqGfPYMzBrQBJB01DiT2Sea5bHOaXbpBHYhdMRBHI917fNZ2T/TSWuir+3eJ6QHMBlsBAOnPvtKBiPbCu+oX2aSI3RHGSZPO3LqhYD65cZPZ4wI+Sk149fREgttdez9puIAAAZA7JSXDF6dMeVdfUNhC6PYT/cN/i9SubAsuh2H+5b3u9VHf0y5+1elgqhxLnizQ7U/aEXAWuSk42UZWbQnG/12Kc3USb/XNIuugBSZce2B3AD5ko9J9kN6m3RIDZrfXYsfb7/ds/8AKxarngNmbRKwtt41pAFzBBsDCX6a27McS1stg5rSwmzBFjdXW1ejqTu7rY1bcnNf4rEwmI9+K0VSI6vR8SzLqTzlExeJdUJ3KgmIim0Wlx4v7Vw/L8Xfd9T8v6347kn3+obRxrqlWm8ua3NmJAI4EiAYWZToZqji45g0niTeTbzPwRn4Rwcx3R1Cac/9sTJJ++YVVr6rQ4dC+5J1ZxM811fHz1zxkY92XoJzIm3GfhPzCuCl7yBwn4CPVAFSpYdA+xnrM4+KKytVmegf/Mz9VplRs/G1jXANEQDmaQYH3G/NRbWMbwm+uhGizMTi6rz+4eLAdZnAd/YrWzDLg2r7mzjmqPAEdka6LLn4f5yrvfv0O77JbqGuib6X4q/WxLjh5FzLToBxeNNOIVKtVwwb/wAwHEB0BrXGZvExAWbS26A2Cwnh+8Gkz93mtvi5yTfzEdS+23vENA4tbFwNBlN/BaFQkPa6LS1xMg668e1csdvtIA6M2BFqkWkm+52ov+84ygdFoI650Gn2V07GP+PrHXYZ7m1CCDeWg8LXt4tI8Vv4OpuxxDpHy+a86Ptw6WkUWy0hwJLtRedfqUVv7RKw6tKkP5z6uWV9tPCvVMRhW1aT6bhLajC0jscIP+k+C8do7Ba6r0dbKx7HZH5iGzEtDhIMkxHC4klXnftJxcQMgHYwacrrm9r4t2JeH1pcbnld2pMdwU882NMuY1vaP2co0qU0n03VJaMuYuhkETZsAghtli7O2VTLvfOot0s5z2giwknLIkx434KeDrGk2GDKCZ5301N0R2Ncdb94atILPWNT/wCEwAIzOpgSSSx1QuyACTcui8xa8gLl24OXDLlcMpsc4BjKb21i9pV//bHch5Du4Kua5loiwzf5gR80yxVr4UtA3WG8QM0mTA1A4ogwV9KfARD7HSe8q9QeCQBxHGDfW0dqrVMQ7j2cjpcadqcn/S1WOD5UmntDXEW/iSRBiTzST8f+jya5K6HYB9z/ABO9QuaBtquj9nT7n+J3yKnv6Z8/bQcFFTc5MsWqIN/L5qBbvtPIOHnlUqI84CrYnabG8Z9B3n5BAW36aqliNqtaN25+H91kYva7n93d6D5lVqILjz7ZKAv19oOfqT2AJnUC7sPgiUqTQBIk6TJHoUU1Wcvi79VN65OSrVKzwfs3tIjqwp1HidY7j3qp0knQDXWVJjgDcDwHeub5Op9teefSD3XbvOgTN9boDusbnW11LE4kZgRHlHoqGIxYbJAJIvA4rT4+7ieuJrUpYe8E38VLHYXoi0OkOcJjskj1BWTsvFZaLKtQuc8Fzix7ngGHOytI0gwBohYv2gr1jme+LQA3dEaxa/mV0Xfyo54ladWmYmSO+R6wsvGZ5MVWFuuVxDgDoYG9CovM3N/ilZTOb/tfjF3DmkAelh3Log4Ge90NjwKpmOCaEgFYw4U8qhCSNPEiEoTQlCZYlCcKCWZATKYhMVEhMjOYFB7ApZFEsTJBtjOvjCHEc/NTdRKE6iUDCLvqGn5JIeQ/UJJ6WNdrl0Xs8fdH8/qGrkaONaD1h5rd2JtpjaTxJcS6Q1ovoL9ifU9MuZldI9yq19ptaI6xvYaeJ4LAx22nHUwPuNJv+Z2p+rLPqYsnuHAWH91nOV61cdtsusIPYJDeOvF2vcs2pUc7U/JDYwugDUrWwWx4u6D36D5lPEg4HZpfcmB69yvjZ+X7RA7yk5oGg8bj4BTo1Moj5Qp6OaO3Dsj5lx9FWxWHaYvEHX5IxcD2eCZzO1YX1+NIjFz+qTmojahA1t3otSs0xwtf65LO/TSRSqNb2rOx1AEGAteq1vAygVqYjW31YJ8dU7zGbhvaeoxvR1miozSH6kfm/WUUjCVbte6gTwcM7PMaJOwoOsX17ByVGtsgcJE8itf8v+0+H7F0+ztQ3pup1RzpvBPkVTq4F7Os1w7wQqxwFRpkOBjnY/BHZtnFU7ZnEcs2YeTpVzrm/pZ1A+j7k2Qqw32sP/VpUn99PKfNv6K3Qx+Eq9Zj6RPFrszfLX4K8/0XkzYTLePs6HtzUarag7eHZIn4hZeL2fUp9dhA5i48wjBOpVZPKdNZCikpSkEoQRoKUJ0igGIUYTlRJVAxKE5Se5Cc5BGJSUUkDGOHHmnZVI0J806SpDcYinikkpTW1sVoykxe1+K1Y9E6SEnOiGdSnSWa4QU0ySy6VETqq82HaUklm3iU6+HooOG8zvP9JSSVxPSm3rO7z6IzjvBJJY1pPondXx+aDU18B6lJJEEU6zBlFh5LCxAh9rdySS1+P7R20Nk1nNqUyCQS4CQSDHLuXoT0yS7uXL043arAKzgAAJ0FgqzUklm3n0ZKEkkgi5OUklQQKG5JJACehuSSQEEkkkB//9k="/>
          <p:cNvSpPr>
            <a:spLocks noChangeAspect="1" noChangeArrowheads="1"/>
          </p:cNvSpPr>
          <p:nvPr/>
        </p:nvSpPr>
        <p:spPr bwMode="auto">
          <a:xfrm>
            <a:off x="215900" y="-7445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41678"/>
            <a:ext cx="4894144" cy="638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3" descr="data:image/jpeg;base64,/9j/4AAQSkZJRgABAQAAAQABAAD/2wCEAAkGBwgHBgkIBwgKCgkLDRYPDQwMDRsUFRAWIB0iIiAdHx8kKDQsJCYxJx8fLT0tMTU3Ojo6Iys/RD84QzQ5OjcBCgoKDQwNGg8PGjclHyU3Nzc3Nzc3Nzc3Nzc3Nzc3Nzc3Nzc3Nzc3Nzc3Nzc3Nzc3Nzc3Nzc3Nzc3Nzc3Nzc3N//AABEIAKkAcwMBIgACEQEDEQH/xAAcAAABBQEBAQAAAAAAAAAAAAAFAQIDBAYHAAj/xABAEAABAwIEAwUFBgQDCQAAAAABAgMRAAQFEiExE0FRBhQiYXEyQoGRsRUjM1KhwQdyktFD8PEWJCU0U3Oi4eL/xAAZAQADAQEBAAAAAAAAAAAAAAAAAQIDBAX/xAAlEQEBAAICAgAFBQAAAAAAAAAAAQIREiEDMQQTUVJhFCIyQYH/2gAMAwEAAhEDEQA/AFc/EX/MfrTakdH3i/5j9TTCK9R5RhFNIqQimmgGUhFPptARmkp5FJFMzDTTTyKbFAMpDT6Q0gjOtIafFNigGV6nxSUGMu/iL/mP1pkVK6PvF/zH60wihJhFJFPikigI4ppFSRrTF95SUizRndPsjLmI8wKnPOYTdVjhcrqJDZvBjvDiQ0ydlurShJ9JImhzt/ZNr4ZumSeqVgj50bY7JYq+pN7c2SnHynxrujqf6jNV8R7O36OIpyxt3OIcyhI3gc+W1cv6nK306vkRRQtDglCgoeRrxFBLlkYbeIWGH7EzCiZU3Gv7xRxpRdaQsgeIToZHzro8fl59X2x8njuBsUkVIU0mWtWRkU0pqWKbFAR5a9UkV6gDTrf3i/U/WoiirSx94v1P1phTUhWKabFTrTUZFMH2Fk7f3rNqzAW4Yk8h1+vyreWasOwdlX2c0H3YyruFmJIGwP7DSsThpdTdoTbAl1z7sAb6iK3WHYc00ENvLLqyooUloSEaahR5bjbrzrk+IvenR4d66UMZxe7SFQ8E6f4bWntRzmsViGOX+k3SjInVtMHc8hXQbzhoRbqXZWbKnHcig86CQJ2HVXkKy+LuNlu7KmMMWWnMqRIECY8Z5GsNtdX6ue3naR/jqTcstuoBiRoeX96s4RcWjhV3YkAxLe2Q+lTY7h1kt1eezLaQAriNHfbSPhQe1sF2WItOsuBxkrSkkbpmNDWnjtmW05SXFpopIqSKSK73GjikipIpCKAjivU+KWgDbg+8X6mkiiGMtspxF4W7fDRPsjaecVRy1Eu5tVmrowpmo1IqaKNYZ2ZuL62FwpxDbSkko1kk+flRllMe6Mcbl1A3ABlxNChE5FxrHunny9eVblmVPNkJWpKXl6g5EjQf18/16VjMJZyYktDgHhbcSoKSSIgzI5jy51sGwe+NFxIB47uVVwvxxA/DHIft61yfEX9zq8P8Qxfd0W1gG12KE8YwGm1OCZGiTyPmfKs1jTjRtcR4lxalsPAK4luQhPi2V+b1Fal13MxY5Lh0pKz+Da5EqGmhBHhT51msWdX3e+Ubi6EO6FTAVl19wcx5msGrJYwhBun1oSgrUyPE0vxn4cqpN/8ANJgyc6AdNdufWiGMlKn3klTayWwcpGU/E9KHJ0famQM6YBO2nun61rj7Z30PKTqablqwsST60worv24tIctJlqWK9FBIcteqWKWgNvfYam6unVC4CVxIbihbeGXLj6mQghaRJ0MVq7hi3xJ37lS2nBPiTz0q/Zst2jQYKi4pI8a1bmuOeayO2+GWsSjCLhN6yzcMrSha0jNlMEE9a6AhpDbAabAShKYA6UwBLzZGY5Z0JpFy4CW3AIOkc6zzzuftph45h6Dru0t20cZpDZezHxtjxmRsPPSkZWhu6QlLjbZU67KW05yrrJ909fgKku0gMlJUFFRObWJEHc8hTWXJdRkcUU53ZDLcJMHmTr/c1nVaDni441ZGMRclZzFUIMTusA7dBWaxfOm3viW8TniykpWFKVrujoPLpWkuGl8OxzWlx4VEnjXEFvXdW+b0rN4oyrgXoFo6M70gIudV+LcH3fSgVk8ZXNw6gqX+EFQ434fievUVQRo8DA3T7Oo2/SieMZg65PGSA0NTqkfDmaFtgF8FOVR8BJTodtyK0jOtSpOtNy0QYsXLg+CYnekurBduASoKnoK7ec9OXhfYeU+VNyVYKablqto0hy16pcleo2TV216pt45VEa8j51fevVO6yQes1nFLyuK9astXGmtcNjumQx9pvpTwyskbCrNobiMzmYNETNBQsOwNNOlOxLHSjD3nMPbIUylfEcWrWEjkNQdRFZ5XS8ZsV4rbqj421IIMlWo6ajnVxoLW6hYF0uC5rORI16Dfy+dZPs/2htcaxharKUJ7vmcRwjmSqQDHKtU0lRdaUq3cJHFGd53Uanl5/oKVUHv24QixBsmU8Mk+N+eHry/MazOKMg216kWbBKnQSlL/AOJ4t1HkedaN9CUCwCWcPQASAA7OTX/D6nrWcxNCVW16nhWKvvdUB0QfF75nQ0FWZxdBS+s8NxP3QAUlcgeQ8/OhjJzXCAVZiMsZhB2POiWLt/7ws8IasgZkr/QeXnQ5pRD6ASsDw+2J5GrlZ10bhXlvnCWnAAJlCZqn43HfaJXzC9KMWeKEXiHAoJEE6c6iv0Wlyl11tLnHJKsqdRWkz77ibh1uVSu3G3WEtlIGXcxrTLO3ac8DhBRvIMU62s0XDObjZVjkRUBZcDmXLqDunnV7nrbO796WlYda5jlWQOQmvVB3R07qj50tLlfuVxn2hGI9pEpzEYJctjiEJccdSgKM8pNDR2qdkZLa2APNV0D9BVztarJYWoz5U8cnVUSTPkay6XVQJeVH/eX5dE1ycq6+EG/9qb8iUJsxzkBxfToKHXHabEy2/bqSy42vOjVJSQCIPOqoWpQAC16p/O8elU3JzLGvtq0I8/OlbtUmmr/hG44vHLtPDcksAHJ/ONzyFdWabSl1r7hkEJdMqezKEk7evPpXK/4TpC8auiWwoJZTMrygeMb9fSuqJUAtASbEQ25zJPPbXbr8aaMg25AKMPP/AA0EFWiCTz/w6z+KJR3e90w9X33iHu+175netE6+VIw8m5w5RUFCUIIz+TeunnWbxNU2t9kcw0kPbFJCUnN7+vtfvT2msvjCZuFQ00ZZAkL1Pl6UOa/FEZgIG5kUSxrR8yGDLI2ME/rtQtsfeiUjZPsqq0WN22jSc8abVKw+tpwKSSI5RoapPXLFtAfdS2I0zGoE4tZKKZuEpzeyVggK9CaraWkDySmFIAE+6IilDzDQ0TrQ1N22lMrXp5GaVV4hKAs6JMQo86hrLF7vyP8ApD516h/ep1hHyFLVaieTOdrlnuloRm9s+znn/wAdY/SsxnMjxOc91P8A9q1OP4fieIIZRb4Xc5mnDJKAoHlIyqmgSuz+MoOuGXgAkzwH/wBprCN7YpA+HUnnup+qqoj4naepq4q0ukOcMtuEiQSFPj9qh7jeeEd1eJJJ9g9T1phqf4TkfbF2SWQQ0iC6D+cbRzrqaX2yUQ/a6tLIAbOsEyfTr11rmP8AClDtvi16XApsKabAlrNPj/T1/tXR03rWdpPfkZlMuqCTbEZspIKpjQDpzjnTTVV58qGHze2KivMJDMF3XZHSs9ijwVa303OHKyuxJRCUeLZfU/vR5d826nD1JxC3cS6lUK4BBegx4dPD05Vm8Tv2e54ge/2B4TuVRLcIa8Wyup8+tBM7jcG4WJtie7jTmf8A5oUhITnVlQYakZVf50oljL6O8OfeW893B9nX1J6UEfumkpXC2fE2Bppy+lXvpK9iTKsGuWxfNtXLjredKc5hGoieunnTMQ7TrctWGhZW4U2jgoWsAhKSNQBGk/GhOI3Dt3dNKDhfHBb8SVFY/DRzgefKqtw0osLWrThlJKVDUyYokhD+HdoAxb5VWLKyTrKiJnp0FFW8SZxNq0UuybtybjKXUN6g5CIzg6DyJJ15VimleADXr0qa0uuBk4YTKVZhCMsn60r6VG6VZWYUQu5IUNxxiP3r1TtMYdcsNPtvrKXG0q1cggkCR8DpXqz5L4wMdQwl64K7C0DpKUkAQSgQZ9nSCB615nuaL4OqSi34bcoHeVJBUgAAFMiQfTWshdpQzeXKUF7Ile7bihmE6jSR/pRVNqrGXHE4dbuuENpBLixm2UBO3l8hUf6qWGC4fcHEkqJOpAkJMTrUbiQ2/wAUpHFSQqC4DqI5c6tO9j8WQ9bou32LVaxKQStRMz0TA05TU+GdkQw64t26RcHKQhrh8IGfyqzb+RHOnpFziW27VXVla527ay4yl7obKCU+eUjnR627bXT+KJtEJCm1KCQpLy9dNedZy77PNIumm1LubVlyZJb4pBAnbw9Kez2ctmFcb7faKEq3XauIjy0za1UsZ8Rm57bvjEzaKaVlS7kCuMdNY6VRve1TC3VsLZklUESIUflUGIXzdi4lxtnALtK1kpc7o7m8sxOXXX9KBuYrhr1wq5ewq0C1HMeC46hI9BnNMTD8tbfYjhrfZXDsTXhDVy7dXDjDgW+tBASJGqasWn8QLFxaWHuy9i0FlLaFNAK30/JpQ7Cu37WE4aMMZw2yS0hZUC9mcAzev9602DY72MXg7716nDPtBJKxauISFAgaAaTE860meEx1ce/qrjd72x/bgWlh2subFlkZWlpDahAOqQTrz1NB3Xcp8LQUCDmV+XUb0uP4t9sY5e4g41Lzrk5U65RAAGmmgA150PevSFLSznhCYJTCgP8AOlY89+hUaobtUokSFSABB260NeKirKHCRy1NG1Ye61Y8S5eZDqlEhriBSwNBrEgD16VGxaJtgHnwlRXBAGvyp8+M7HpTRhr6kJUtxSFETlB2r1X1GVEwsSZjevVlzyG63V3gjLmIWsWNm3mecTlLrhkhKvLT4U5rArlN4tBwtlxGQKSWcSII5cyDrPlUznaRlu8sVOOBGS4cW6u4ZWiCUKmAgKnfTXXnFPw3HLC4xq7xJtxxLT6Eo8dqrKMvPkRPmKq4tV61d7RC3CLm1YYTmypYcK7ghI3UtZMctIknyrO3+OFFy40bNjwqIBXaraChO8Tt5eVb+2etbxU2lw2odEqEn4VZW2oJyqczA+6oT9afKlxm3Kfti5RdNPurQvKoxHhBEEaQQQP/AFVp3H31bttQRtqfqTzrY4lhdneXNshdnbKzFyFBsCYQddInWqz/AGawNxbrYZdZW3lzFp7qNNDNI+mGvrxN4jK5bspRzytgTt09KBuYVbkmeIn+Vf8AcV01fZTDSju7VwtKyZPFTKj+o29KF3XZxtq4aQzkcZUQguKcOUKEzmEAz5D505kWowz+DNXAIbuHIS0AoZJ2Hl1olZ4HbLecUq+4LroKoUidegM/rFa/gYRgqXVXT/FfgZUFBynT3UDcT5mglziGJXZQxYIcZtmWuCSk8gdTPLltRbvqjQNeYAuzcIu7ptJB9hnUq0nbYb89fI01WEKTD/C4bZVow4s5lJ0/11q2/Zd3fL1riCg7utSk5wD5T9TUuNXUJQ7h1o6hCGxxF3TqSp1esqgKPl09Kcn0LUiiy49iK+83tsWilyE5Ehsa84SADEDlVe7uw8+4krUSmZkEknkQKMYapeKWrLt0yUJKjw2kgjMoe8J15an5UNOEvcbjPjMxxSkNhzVY3kg7DYb1nlj3ulZuhGZ1Oiw2Vcyp3KflSVp3Oy+I3zrlyjCi4hxZKVcYiROmmavVrPHULSrHFFXqe44FfMkPK17q4qZB/MCKXGezPalRbU5bXojZvKVIPrkmK+ghtSdarjF7fOdjhHae2eSlWG3qmo1VwVEg+Wk/OtLhzXaonKza3yUjcuoUkJ/qFdpptLjKcrmTttjiODxUPNllJOZNqpxJnT3SCI8xBprF84l1Ld1g16/cIAUbhuzcyKJ8l7GunjlSI9mlcJYfLVYFq4RBy4ffIUr2pslyf0qm+xblh9lOG4gUPKzLHdFmVbz866YaWjh/Q5OX3Din2kWxwS6KIyly4sysJHkImoD2WQ/qw262iSS33cpHPr9Y/YHqh2NKOfrTmEguTkrnZS8CwVslxpvUNpQpO2p5Hy6nYananiXZnEr1LTd1YvJbaMwxbALXHulaTMSrkJ09a7MNh8KQcvWjjotuNW/ZzE3n1uusOw2NU8FaZjYCRtQrFeyWI315xnMMxJJSQQpLZKIG3XaK73zFeG1LgfJxxzDb4K8OG4lEAgNoISNOQKDXq7HXqXyvy0+fm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722" y="147638"/>
            <a:ext cx="4364111" cy="6413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20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t0.gstatic.com/images?q=tbn:ANd9GcRYfn6OHspZYwpt2JSFxVKQfDcw2OsAcNc47U6zpuoK1r1Xyu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39"/>
            <a:ext cx="4824536" cy="644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6444208" y="2636912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 smtClean="0">
                <a:ea typeface="ＤＦ平成明朝体W7" pitchFamily="1" charset="-128"/>
              </a:rPr>
              <a:t>電柱</a:t>
            </a:r>
            <a:endParaRPr kumimoji="1" lang="ja-JP" altLang="en-US" sz="6000" dirty="0">
              <a:ea typeface="ＤＦ平成明朝体W7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327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0" t="43545" r="6219" b="30002"/>
          <a:stretch/>
        </p:blipFill>
        <p:spPr bwMode="auto">
          <a:xfrm>
            <a:off x="2769478" y="451928"/>
            <a:ext cx="3600400" cy="500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563888" y="5221352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 smtClean="0">
                <a:ea typeface="ＤＦ平成明朝体W7" pitchFamily="1" charset="-128"/>
              </a:rPr>
              <a:t>円柱</a:t>
            </a:r>
            <a:endParaRPr kumimoji="1" lang="ja-JP" altLang="en-US" sz="6000" dirty="0">
              <a:ea typeface="ＤＦ平成明朝体W7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170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data:image/jpeg;base64,/9j/4AAQSkZJRgABAQAAAQABAAD/2wCEAAkGBhQSEBUUExQVFBQUFhQVGBQVFBQUFRUUFRgVFBUUFRYXHCYfFxkjGhUUHy8gIycpLCwsFR4xNTAqNSYrLCkBCQoKDgwOFw8PGikcHBwsKSksKSwpKSkpKSkpLCkpLCkpKSkpKSkpKSkpKSwpKSkpLCksKSkpKSkpKSksKSwsKf/AABEIAMIBAwMBIgACEQEDEQH/xAAcAAABBQEBAQAAAAAAAAAAAAADAAECBAUGBwj/xABFEAABAwIDBAcFBQYDCAMAAAABAAIRAyEEEjEFIkFREzJhcYGRsQYjocHwQlJictEHM4KSsuFjosIUFiQ0Q1Nz0hUl8f/EABkBAAMBAQEAAAAAAAAAAAAAAAABAgMEBf/EACERAQEBAQACAwEAAwEAAAAAAAABEQISIQMxQSITUWFC/9oADAMBAAIRAxEAPwDzRjd4fmHqvRXC0Lz0C472+oXoz22T6Z8mY1HaENqIxQpFrdR2z4G/6rm9lsI2i/uqelvgumqiIPh56fH1XNbKEY941/e37DcD4qpSx0zdD5o7Rog0hdGp6DssmScaKltYe5qfkf8A0lXRqqOPdmon8THehCiq5dJEgHndNlUqIljD+FvoFLKvZjxrPaAanyqeVKEwhlT5FMNT5UjQyp8imGqOJqZKbn/daXeQlLTxGm4OEi4uPIkH4gp8qy/ZXEB1LLna4gk2IJvrp3rZLUp1p3mwPKkGqeVSyoGBZEsqJCUJDAsiQailqbKhUiEJy1TyJ8qNPAixQNNWITFqRqb6aA+mtBzEF9NIM80klaLEkxjxw6jvHqF6I7RedAyRHMeq9GevMr0OSCkxRCk1SoVwkEdi5jAj/wCyP5XHxyNn4rpgVg06cbRB50yf8sfJE+zb7dUVh18Pr4ITRZEpfXxIVQheKpV2+6I7Ko8nOCvFVatPdjm5/wDmdPzU059t/A3o0jzp0/6Qi5UHZN8NRP8AhUv6Gq1C9eX08jqf1UISyqeVSyItIOE8IgakAlp4i1q5P9oOLijkk7xa2PNxkcdGiPxLsWtXmXtzjM9cNGjRPi8g/wBLWqOmnKh7J7R6Ks18mARNtWkNzceTgvWsvHUc+favFdlkgjT7H3dSyf6mtXrXs1jOkw7Z1Zu+GrT5W8FHNy40+SbF/IkGohalC01ihlTZUTKnypaYWRNlRcqUI08CypZUXKllS0wgE+VEhPCNADmIbmK0WqDmI08UyxJWCxJGjHh5w4BBjiF6A4QY8lwxsu4rYoZ8kGTxtGkrz674kFJqg7Q9yVFtp5qTGBWPVpxjqTudN48Bm+RWsdFQxDP+LoH8NYfAfqkpqgaqVP8AQ+SiNO5SpFMhVDEaDz+vNTZp4H5qLrx4/JF+hPtr7B/5Wj/42jyt8leyqn7P/wDLMHLO3+Wo8fJaGVenzfUeZ3P6qGVOGqUJwEanEYTgKUKQajTkV8W7Kx3AmwPabLyHa1UVKr3CTLnEWmwacvwhem+1eKLKJA1LTHeYY34un+Fea49mQgbtg4bo7crtYk3i+sLPrprzFWiwt4GzabtRaCI9V3Xsbiw2oWQQHS24i4u31hcbTq0+kMv1ZlL5pgSLgEeGmi6DZpEMc2oxz53miCWltpJB1PDwWHlftr4y+normpsqlQqZ2NdzHkdCPOVPKujWAcJIganyo0YFCWVFypQloByp8qLkTFqNPA8qWVEypsqNGIQolqNlTZUaauWJI2VJGm8Jqmy7N7f+Ib+WfKZ+S4qq8QbjzC71rbtdxA9QFxW47IeoxOSpaqOWyzWQ0KrVh76ie2oPOm4/JWOCHV69M8nH4sePmmF14g94+PD4T5JmG6IWyDz+aFN55ogWaY+X6pgPr67kqZ9Emj3n8J+BH/smTY9nh7kj7tSqPN2f/WtLKsz2dO7VHKr606f6LWhd3F/mOD5Z/dQhIBTyqUJ6hANU2sT5U1eqGMc86NBKLRjzz2/2k/psmYsYI5AnLNw7ld3kuH6ZuYE7xzNJsXXL2TJcfwuE9oW17Rlrq9VxMkuy8TBJiBexuRZZBqCTDSb0xcgcXPSbRHDYnqgNJJDIswTmZVbPnB/h7VqYPFsMEtMGCNxpvlY60GZgP/m7Fn4eoZpnoxEUTqTAzlvjAPxWhRqu+1TbLQDDSfsOLTy+wVn0uV6H7EY4EPp55gBwaSZBM5hvXjTn8F05YvPdgYprKrHEdVwM9hN47NV6QWo469Yz7nsHKnyIkJQqtTgeRINRMqfKjTwLKmyIwamyI0BZUsqLkSyo04FlT5ETKlkU+QwHIkjZUkeQx89vw7ODW/yhdrSdlAnq2v8AdmLHs7VxruK7Sn1R3D0XN06+FlictQKDstuB0PL8J+R8OSsrNYBB0TO1HeiPHy9VAhMLdMpst/rmP7qNMqb7ie31QBG801WQ+meElp/iFviAmabfXcikTl758RdOBpeypnpvzUz5tI/0rdyrnfY795iNdKXPga3mumIXVx1/McXyz+qHlTwphqfKr1niIasn2pxYZSAPE5iPw0xnNvCPFbTWrifb3GdZo4BtMa6u94+OdmsH8SVq5P1wGKqEkWuSXHvEknzKFDoESDmdNgAQGRPmpYkku1gQADYXJnj2BArURuy4yRVdq6+YEWtECFYSdSfl6xnoxO9xD78eS06Yd0nWkFzrZ7RUG7Ins+Kxv9mpkCZPuiJgmwc4zr2LTZhGwHAXLKb5gG7bTAOtnKOjjbwJeIm5sDobwOI/EPivSdg4rpKDZ1bunwiPhC8to0WtMNcRmuAZ+1vACJtYrt/Y3Gw/JMh4t+YXHzCzlxpZsdVCQCLCUJ6jxQhKFOEoRp+KEJQiZE0I0/FCEsqnCUJaMQhKFOEoS0/FCEkTKkjT8XzlVK7bDXY38rfQLiXhdpgj7tn5W+gWfTXlYgaG9k9OpBANwdD8j2+qQSqNHgslp1et2W9f7JnhQbV0B46H4we31RKz4HiPiQEGmx3wU2H4oJEJmuuPFAWM0D61TOxgA7j9eqhW0J7Cqtc7vflH+YIDR2Ht5mHqVc4e7MGm0Wyhzud7O+C22e3GHNyKg4XZPoexco7CPzmOk6vC46nehHDuynrajVg5O7StZ3kY9cS3XcM9rsKY3yJ5scNfBHZ7SYY/9ZvjI9QuAdRO5poNWdp5BR6O7urpyePtDkq80f449JZtmgRIrUz/ABi68r9ptqipU3ZsXPcDujNUMN74Y1o8FYfTGXRv2uJ/DzK492KArvdFnOdYG0Ekz8FfF2l1zkFcQCZIF+AJ6g/RKoRIB6R0McQCALEEC3D+6ZpAAtaCZ7zB9VPPvcI6MGZMwYtr2rasYix4AZuPILHcRYDpLdht8VcwgBDR0b95r9HwRGYRrrp5oNBzvd2bdp4ab1QcVb2dXOVpPB7gYaOTHCIHOVFXFvDVhlactQWO8HB0FpJg6iY8Lrc2biHMc0tMlhBgtAM6jeEDUcuKyMLUMPAEhr9MsWIv8R8VoYKrpYTdpgnhpqT9FZVrK9UwVfpKbXxGYAxy84siwsf2TxmekWHVhkfld/efNbkJaMDyp8qnCUJeR4hCQYppI0YhlShSKqVtq0mi7hrH6+SWnixCUILcWHQbgcy0gHulSqYxoMEgRrPBGngsJIAxzOfxH6pJbRj54qtXZYEe6Z+VvoFx9cLrtmn3LPyN9Ajr6PlaSZOUTrCZ2qkSs1hubMDtUy6RlPbB5/3UKhiD9WBKhQdmaCeInzuPklTXCJ70MCCnZU56+qbIS0c4CRp4g7ju53oqGKPu/wCJo/zgK5iDDHH8Lv6SsvG4jcy8qlI+Dqp/9SgJ1aTulqkMfGV12uEHdHCLJ206gZcVmnMLZjMQ7sFldbjXNJEU9DxvdkG89pUcdj3V3F9QMLiW6OA0DotKtARdUlm9W0bwJ4nW6k2pUl2+8mLTTBPWGl7pierujT74+8URtQhxOV1pPXHAjsSNn7cxBp0H5jD95l2AEE5RBEd64erX3SSCZHDthvour9t9ol5sC3O974zEtExA7rlcoAS4Dm4cOAutufUZVdo1H3aGjdDWiZ7f0V3o6rnPy5bAC4AvuSCSeUoGFpPMkEHeGsjkdQbrUwdEw7qGXOjNJNi23cr5tZdSRToCrNLe/NDf8R4tysrWCp1Mjt9wOamZgC1wYBHxQKVIy06xM3EWquVrB4briRdpiYndLbTKq/RStCi2qKhAqO3mWMSBEOM2AM3VvDipJabmAQS03c3U99viqb6IBY6WmCJ6ogb2bjycPJXX0i17Y0bygTPF0am2p5rOrjqfZ3EmnWE2E5XA2IB59oN/BduQvNMECHRJ1N51B0Xf7NxwewXBcAA4cQYsTykX8VFaRcSQKlcjQT2aeUqVGtmGhB5FTqsFTQlKUqdV4qWKZvTmJHK36LKIdvGlmzEuALyBci5B1nhe1vFbGOrZW2y9zjHxWLWxDqjoa2CBeQC2DbW0nw4J+Q8T4PFVDmFV05YGTLcg89LxpeDwJT1MBSfSOUvzUy4hwc68SWyZnKWx4FFbsqrlIPRxeA0ua8E6lr3Zm3+6QRIGiz8BuVOhe7Iapne3S6r/ANt2uR5a3MAJa+HFpMGC9HjSo9GGiXgEiYMEjNvQSTJN0ypNeaU0xTDwwuaHZiN1pIAN9QAB4JI9jHjNRq6vZ37mn+VvouUeV1Wyv3FP8oV9fTPlZm6mHKCTmy2OyFmtJw0+uCaIjsSLrhJJR810am645x56foqztE7XWnkkBcaYp1PyO/pKwMd183AmiI7RXqmfiugqjOxzT9oEedpWBtNhaBP36Pxq1j6Qj9FalUOzu3RoeA+72IQzR1RqOB5O5FGAnpHEjK3MD1c1mTYTcD+yWI2bldkkPzQ73Ya4ADNbW2hU9d3n3T8NCcTA3Rpyd953apQZdufe4O/VUsfSYx2V2bdtGRs3Ly0zPYEOrjWtz9a2f7I4T+JXzfObE9Tx+2NtRpq1j9kMMTB0gA69xQKGzbAlx0cfUD5KWHa7KSAN46k3M6WHZ2rWwuBLoBeA01W0Zygbjcud8k2T7t30zk1VwlegAxjgekzE5szr/YAgEDUE6cVb2VSpZd4tc6SCC9zY3t0HgLcuS1sLhGDBh2YZuiqPAyUSQXukbxYXdutuEKvTdhGUKXTUajyWNLg1oYC528CHZRI63E8E5aLJXP1a8MYIBA6R3Af9WOsbkWAjvWts51OXNcRGapOb7pa4k66Sxvks7o8wbEAQ+BkBI947T0W1hGN6QFz3tJqUgILRIeYdYCZAcSDwjtW1vpl+o4PEUjhMoyyWjNlZJ6QNJaSRJmWG/atGvVaaYygjMA4kU4GYDNGeOU2lKn0TGuHT1jBcRF93NYgWuQ4yn2fXJoNLc7sjnTY9UG2aNDdRq8XqFbMGWAGTLIAF2yb8zpfuW/giWkPD8losBMzwBMPGo6M65Tlh0LnsJWd7wCTBmIkwNdArG2Wl2DqxvHKHN0gGQWuPYNfEoEd5hcfmIa6A5wlsGWVBE5qbuNjOU3HaLm1K8J2V7XVqdPLUzUmi+V7gWS0nqseczXSHRlEy0wZXY7G/aU7oyHgVjBiowgGYtnbxvF5BUXi/+fbadZ9vRZSzBYGyvaulVaPeU+ki7TNMzyAfr4FS2jtCAA63OIjKbZvrmsvcaSa1Ku0KYkFzZFiDz5KOGxrXndbEGJiIhcRiatKruCoadQOEOgmS0jU8bDTjA0N0PA7cbSEVCQ4RzLerDgCLXMn6srKrI9GzrnPa6oHU8rJFUyKdQCQ1w325hxAc0OHItBBBCVTHAMa0OlztIm55yucxBc6oKbnAguJgE9WllcWkGASXPaOXcnNGRkj9otY3DmMzb5ZLd17994uJ6xcks7amy6zazxSo06lOZa51SDBE5YaY3Zy9zUlpiMjCqrp9kH3FPu+ZXL1Qum2KfcM7j6lad/TDlba5EAsszB4uatVh4OkdxAn67VfBss1nOoSe2xQy6/12Ihcko1Q2TscNOz9J9VCo7glTZN+yPOJ9EEsArG26dD+Oh8HVD81q8D4rI26PdtP+Iz5pQFisYc5bmpjeqySaUgZYEg34IWyds1BmNR7PshpLqVrO0hBxmzAaj3F0Zi/7bNYdIiJ//RzCrDZAMieTv3jNIceWutuaXfXx9c3m9YJO5dkW8Tjs0Fz6ZccpJJo3g1J18FT2ji+uMzDd+nRE8eV0LF7NYwhjiQ6NOkaZlxO6Q2Drw7VnkAvOXNJc65IPEjgBzWvxeEn83Ud7b7i/Sx7BGtpgAakaWIuEOljmhoEDV1+JJmZPHVNg8OJJJAgRcxrP6I/+wguAzNgEGd6DNzFvVY9dT2rmXBm7X3DTDWgAHeDd62l5Qhi3lkSBEAbvYeAjsR2bLym7m3gTeN43JtNhfxVqnspgEdK2JJJAdwtYcZF9Up8nOejvFUsjjTaM5B3rgASMx4f3RHYMio2oXE5cjokcA0nhdFeQ0Ns8jeuG3jNqRNjfRWqzAWZgHFsAXAa7i0HLJ4X8+9dE72RjY29lY91MVG2Od8kueBvZMlhHHLKPg9tRVrnK0Z8jj7wECRlJBA1MCZ5rn609I1wGjgTdsEEB069pRcPhHh7hA3mkDeZ1hDufYr8dLyyNujiWtrBwvmkWdLTqOLZ4K4MSBRfbMAx4LZvlg201j0WRh8I/ILCWkfaZoRHP8I/mW7g8C+5yyx3GRE8Rr2uCi+lSuP2bsPBYmnlrB1OvTJ962QKzQQZeNHEBwBIh3VMqtiP2fVaZL6NfDubkyyCWuJywLPJyuJGodYmRGi0/90azW1bQBUaKbicsyS0uzcBlc1p/K3WFyG2MZisLV6NxeNHNMhwLbwQbjgR3gp8ePVstxdvUkxoU6VcNBu9pmC91FgIIsdXGziZF5A4FFwXtFWYcvTUmgXs4vaOyHCJ4WXNVqz6kF7gRaxeLWGjeHkgYSGvbMZePGNRfy+K2vj9faZv26bF+3HvCSym8/eYHMBt+aYkNtwvHY2H9tWvqOLqGfPYMzBrQBJB01DiT2Sea5bHOaXbpBHYhdMRBHI917fNZ2T/TSWuir+3eJ6QHMBlsBAOnPvtKBiPbCu+oX2aSI3RHGSZPO3LqhYD65cZPZ4wI+Sk149fREgttdez9puIAAAZA7JSXDF6dMeVdfUNhC6PYT/cN/i9SubAsuh2H+5b3u9VHf0y5+1elgqhxLnizQ7U/aEXAWuSk42UZWbQnG/12Kc3USb/XNIuugBSZce2B3AD5ko9J9kN6m3RIDZrfXYsfb7/ds/8AKxarngNmbRKwtt41pAFzBBsDCX6a27McS1stg5rSwmzBFjdXW1ejqTu7rY1bcnNf4rEwmI9+K0VSI6vR8SzLqTzlExeJdUJ3KgmIim0Wlx4v7Vw/L8Xfd9T8v6347kn3+obRxrqlWm8ua3NmJAI4EiAYWZToZqji45g0niTeTbzPwRn4Rwcx3R1Cac/9sTJJ++YVVr6rQ4dC+5J1ZxM811fHz1zxkY92XoJzIm3GfhPzCuCl7yBwn4CPVAFSpYdA+xnrM4+KKytVmegf/Mz9VplRs/G1jXANEQDmaQYH3G/NRbWMbwm+uhGizMTi6rz+4eLAdZnAd/YrWzDLg2r7mzjmqPAEdka6LLn4f5yrvfv0O77JbqGuib6X4q/WxLjh5FzLToBxeNNOIVKtVwwb/wAwHEB0BrXGZvExAWbS26A2Cwnh+8Gkz93mtvi5yTfzEdS+23vENA4tbFwNBlN/BaFQkPa6LS1xMg668e1csdvtIA6M2BFqkWkm+52ov+84ygdFoI650Gn2V07GP+PrHXYZ7m1CCDeWg8LXt4tI8Vv4OpuxxDpHy+a86Ptw6WkUWy0hwJLtRedfqUVv7RKw6tKkP5z6uWV9tPCvVMRhW1aT6bhLajC0jscIP+k+C8do7Ba6r0dbKx7HZH5iGzEtDhIMkxHC4klXnftJxcQMgHYwacrrm9r4t2JeH1pcbnld2pMdwU882NMuY1vaP2co0qU0n03VJaMuYuhkETZsAghtli7O2VTLvfOot0s5z2giwknLIkx434KeDrGk2GDKCZ5301N0R2Ncdb94atILPWNT/wCEwAIzOpgSSSx1QuyACTcui8xa8gLl24OXDLlcMpsc4BjKb21i9pV//bHch5Du4Kua5loiwzf5gR80yxVr4UtA3WG8QM0mTA1A4ogwV9KfARD7HSe8q9QeCQBxHGDfW0dqrVMQ7j2cjpcadqcn/S1WOD5UmntDXEW/iSRBiTzST8f+jya5K6HYB9z/ABO9QuaBtquj9nT7n+J3yKnv6Z8/bQcFFTc5MsWqIN/L5qBbvtPIOHnlUqI84CrYnabG8Z9B3n5BAW36aqliNqtaN25+H91kYva7n93d6D5lVqILjz7ZKAv19oOfqT2AJnUC7sPgiUqTQBIk6TJHoUU1Wcvi79VN65OSrVKzwfs3tIjqwp1HidY7j3qp0knQDXWVJjgDcDwHeub5Op9teefSD3XbvOgTN9boDusbnW11LE4kZgRHlHoqGIxYbJAJIvA4rT4+7ieuJrUpYe8E38VLHYXoi0OkOcJjskj1BWTsvFZaLKtQuc8Fzix7ngGHOytI0gwBohYv2gr1jme+LQA3dEaxa/mV0Xfyo54ladWmYmSO+R6wsvGZ5MVWFuuVxDgDoYG9CovM3N/ilZTOb/tfjF3DmkAelh3Log4Ge90NjwKpmOCaEgFYw4U8qhCSNPEiEoTQlCZYlCcKCWZATKYhMVEhMjOYFB7ApZFEsTJBtjOvjCHEc/NTdRKE6iUDCLvqGn5JIeQ/UJJ6WNdrl0Xs8fdH8/qGrkaONaD1h5rd2JtpjaTxJcS6Q1ovoL9ifU9MuZldI9yq19ptaI6xvYaeJ4LAx22nHUwPuNJv+Z2p+rLPqYsnuHAWH91nOV61cdtsusIPYJDeOvF2vcs2pUc7U/JDYwugDUrWwWx4u6D36D5lPEg4HZpfcmB69yvjZ+X7RA7yk5oGg8bj4BTo1Moj5Qp6OaO3Dsj5lx9FWxWHaYvEHX5IxcD2eCZzO1YX1+NIjFz+qTmojahA1t3otSs0xwtf65LO/TSRSqNb2rOx1AEGAteq1vAygVqYjW31YJ8dU7zGbhvaeoxvR1miozSH6kfm/WUUjCVbte6gTwcM7PMaJOwoOsX17ByVGtsgcJE8itf8v+0+H7F0+ztQ3pup1RzpvBPkVTq4F7Os1w7wQqxwFRpkOBjnY/BHZtnFU7ZnEcs2YeTpVzrm/pZ1A+j7k2Qqw32sP/VpUn99PKfNv6K3Qx+Eq9Zj6RPFrszfLX4K8/0XkzYTLePs6HtzUarag7eHZIn4hZeL2fUp9dhA5i48wjBOpVZPKdNZCikpSkEoQRoKUJ0igGIUYTlRJVAxKE5Se5Cc5BGJSUUkDGOHHmnZVI0J806SpDcYinikkpTW1sVoykxe1+K1Y9E6SEnOiGdSnSWa4QU0ySy6VETqq82HaUklm3iU6+HooOG8zvP9JSSVxPSm3rO7z6IzjvBJJY1pPondXx+aDU18B6lJJEEU6zBlFh5LCxAh9rdySS1+P7R20Nk1nNqUyCQS4CQSDHLuXoT0yS7uXL043arAKzgAAJ0FgqzUklm3n0ZKEkkgi5OUklQQKG5JJACehuSSQEEkkkB//9k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" name="AutoShape 10" descr="data:image/jpeg;base64,/9j/4AAQSkZJRgABAQAAAQABAAD/2wCEAAkGBhQSEBUUExQVFBQUFhQVGBQVFBQUFRUUFRgVFBUUFRYXHCYfFxkjGhUUHy8gIycpLCwsFR4xNTAqNSYrLCkBCQoKDgwOFw8PGikcHBwsKSksKSwpKSkpKSkpLCkpLCkpKSkpKSkpKSkpKSwpKSkpLCksKSkpKSkpKSksKSwsKf/AABEIAMIBAwMBIgACEQEDEQH/xAAcAAABBQEBAQAAAAAAAAAAAAADAAECBAUGBwj/xABFEAABAwIDBAcFBQYDCAMAAAABAAIRAyEEEjEFIkFREzJhcYGRsQYjocHwQlJictEHM4KSsuFjosIUFiQ0Q1Nz0hUl8f/EABkBAAMBAQEAAAAAAAAAAAAAAAABAgMEBf/EACERAQEBAQACAwEAAwEAAAAAAAABEQISIQMxQSITUWFC/9oADAMBAAIRAxEAPwDzRjd4fmHqvRXC0Lz0C472+oXoz22T6Z8mY1HaENqIxQpFrdR2z4G/6rm9lsI2i/uqelvgumqiIPh56fH1XNbKEY941/e37DcD4qpSx0zdD5o7Rog0hdGp6DssmScaKltYe5qfkf8A0lXRqqOPdmon8THehCiq5dJEgHndNlUqIljD+FvoFLKvZjxrPaAanyqeVKEwhlT5FMNT5UjQyp8imGqOJqZKbn/daXeQlLTxGm4OEi4uPIkH4gp8qy/ZXEB1LLna4gk2IJvrp3rZLUp1p3mwPKkGqeVSyoGBZEsqJCUJDAsiQailqbKhUiEJy1TyJ8qNPAixQNNWITFqRqb6aA+mtBzEF9NIM80klaLEkxjxw6jvHqF6I7RedAyRHMeq9GevMr0OSCkxRCk1SoVwkEdi5jAj/wCyP5XHxyNn4rpgVg06cbRB50yf8sfJE+zb7dUVh18Pr4ITRZEpfXxIVQheKpV2+6I7Ko8nOCvFVatPdjm5/wDmdPzU059t/A3o0jzp0/6Qi5UHZN8NRP8AhUv6Gq1C9eX08jqf1UISyqeVSyItIOE8IgakAlp4i1q5P9oOLijkk7xa2PNxkcdGiPxLsWtXmXtzjM9cNGjRPi8g/wBLWqOmnKh7J7R6Ks18mARNtWkNzceTgvWsvHUc+favFdlkgjT7H3dSyf6mtXrXs1jOkw7Z1Zu+GrT5W8FHNy40+SbF/IkGohalC01ihlTZUTKnypaYWRNlRcqUI08CypZUXKllS0wgE+VEhPCNADmIbmK0WqDmI08UyxJWCxJGjHh5w4BBjiF6A4QY8lwxsu4rYoZ8kGTxtGkrz674kFJqg7Q9yVFtp5qTGBWPVpxjqTudN48Bm+RWsdFQxDP+LoH8NYfAfqkpqgaqVP8AQ+SiNO5SpFMhVDEaDz+vNTZp4H5qLrx4/JF+hPtr7B/5Wj/42jyt8leyqn7P/wDLMHLO3+Wo8fJaGVenzfUeZ3P6qGVOGqUJwEanEYTgKUKQajTkV8W7Kx3AmwPabLyHa1UVKr3CTLnEWmwacvwhem+1eKLKJA1LTHeYY34un+Fea49mQgbtg4bo7crtYk3i+sLPrprzFWiwt4GzabtRaCI9V3Xsbiw2oWQQHS24i4u31hcbTq0+kMv1ZlL5pgSLgEeGmi6DZpEMc2oxz53miCWltpJB1PDwWHlftr4y+normpsqlQqZ2NdzHkdCPOVPKujWAcJIganyo0YFCWVFypQloByp8qLkTFqNPA8qWVEypsqNGIQolqNlTZUaauWJI2VJGm8Jqmy7N7f+Ib+WfKZ+S4qq8QbjzC71rbtdxA9QFxW47IeoxOSpaqOWyzWQ0KrVh76ie2oPOm4/JWOCHV69M8nH4sePmmF14g94+PD4T5JmG6IWyDz+aFN55ogWaY+X6pgPr67kqZ9Emj3n8J+BH/smTY9nh7kj7tSqPN2f/WtLKsz2dO7VHKr606f6LWhd3F/mOD5Z/dQhIBTyqUJ6hANU2sT5U1eqGMc86NBKLRjzz2/2k/psmYsYI5AnLNw7ld3kuH6ZuYE7xzNJsXXL2TJcfwuE9oW17Rlrq9VxMkuy8TBJiBexuRZZBqCTDSb0xcgcXPSbRHDYnqgNJJDIswTmZVbPnB/h7VqYPFsMEtMGCNxpvlY60GZgP/m7Fn4eoZpnoxEUTqTAzlvjAPxWhRqu+1TbLQDDSfsOLTy+wVn0uV6H7EY4EPp55gBwaSZBM5hvXjTn8F05YvPdgYprKrHEdVwM9hN47NV6QWo469Yz7nsHKnyIkJQqtTgeRINRMqfKjTwLKmyIwamyI0BZUsqLkSyo04FlT5ETKlkU+QwHIkjZUkeQx89vw7ODW/yhdrSdlAnq2v8AdmLHs7VxruK7Sn1R3D0XN06+FlictQKDstuB0PL8J+R8OSsrNYBB0TO1HeiPHy9VAhMLdMpst/rmP7qNMqb7ie31QBG801WQ+meElp/iFviAmabfXcikTl758RdOBpeypnpvzUz5tI/0rdyrnfY795iNdKXPga3mumIXVx1/McXyz+qHlTwphqfKr1niIasn2pxYZSAPE5iPw0xnNvCPFbTWrifb3GdZo4BtMa6u94+OdmsH8SVq5P1wGKqEkWuSXHvEknzKFDoESDmdNgAQGRPmpYkku1gQADYXJnj2BArURuy4yRVdq6+YEWtECFYSdSfl6xnoxO9xD78eS06Yd0nWkFzrZ7RUG7Ins+Kxv9mpkCZPuiJgmwc4zr2LTZhGwHAXLKb5gG7bTAOtnKOjjbwJeIm5sDobwOI/EPivSdg4rpKDZ1bunwiPhC8to0WtMNcRmuAZ+1vACJtYrt/Y3Gw/JMh4t+YXHzCzlxpZsdVCQCLCUJ6jxQhKFOEoRp+KEJQiZE0I0/FCEsqnCUJaMQhKFOEoS0/FCEkTKkjT8XzlVK7bDXY38rfQLiXhdpgj7tn5W+gWfTXlYgaG9k9OpBANwdD8j2+qQSqNHgslp1et2W9f7JnhQbV0B46H4we31RKz4HiPiQEGmx3wU2H4oJEJmuuPFAWM0D61TOxgA7j9eqhW0J7Cqtc7vflH+YIDR2Ht5mHqVc4e7MGm0Wyhzud7O+C22e3GHNyKg4XZPoexco7CPzmOk6vC46nehHDuynrajVg5O7StZ3kY9cS3XcM9rsKY3yJ5scNfBHZ7SYY/9ZvjI9QuAdRO5poNWdp5BR6O7urpyePtDkq80f449JZtmgRIrUz/ABi68r9ptqipU3ZsXPcDujNUMN74Y1o8FYfTGXRv2uJ/DzK492KArvdFnOdYG0Ekz8FfF2l1zkFcQCZIF+AJ6g/RKoRIB6R0McQCALEEC3D+6ZpAAtaCZ7zB9VPPvcI6MGZMwYtr2rasYix4AZuPILHcRYDpLdht8VcwgBDR0b95r9HwRGYRrrp5oNBzvd2bdp4ab1QcVb2dXOVpPB7gYaOTHCIHOVFXFvDVhlactQWO8HB0FpJg6iY8Lrc2biHMc0tMlhBgtAM6jeEDUcuKyMLUMPAEhr9MsWIv8R8VoYKrpYTdpgnhpqT9FZVrK9UwVfpKbXxGYAxy84siwsf2TxmekWHVhkfld/efNbkJaMDyp8qnCUJeR4hCQYppI0YhlShSKqVtq0mi7hrH6+SWnixCUILcWHQbgcy0gHulSqYxoMEgRrPBGngsJIAxzOfxH6pJbRj54qtXZYEe6Z+VvoFx9cLrtmn3LPyN9Ajr6PlaSZOUTrCZ2qkSs1hubMDtUy6RlPbB5/3UKhiD9WBKhQdmaCeInzuPklTXCJ70MCCnZU56+qbIS0c4CRp4g7ju53oqGKPu/wCJo/zgK5iDDHH8Lv6SsvG4jcy8qlI+Dqp/9SgJ1aTulqkMfGV12uEHdHCLJ206gZcVmnMLZjMQ7sFldbjXNJEU9DxvdkG89pUcdj3V3F9QMLiW6OA0DotKtARdUlm9W0bwJ4nW6k2pUl2+8mLTTBPWGl7pierujT74+8URtQhxOV1pPXHAjsSNn7cxBp0H5jD95l2AEE5RBEd64erX3SSCZHDthvour9t9ol5sC3O974zEtExA7rlcoAS4Dm4cOAutufUZVdo1H3aGjdDWiZ7f0V3o6rnPy5bAC4AvuSCSeUoGFpPMkEHeGsjkdQbrUwdEw7qGXOjNJNi23cr5tZdSRToCrNLe/NDf8R4tysrWCp1Mjt9wOamZgC1wYBHxQKVIy06xM3EWquVrB4briRdpiYndLbTKq/RStCi2qKhAqO3mWMSBEOM2AM3VvDipJabmAQS03c3U99viqb6IBY6WmCJ6ogb2bjycPJXX0i17Y0bygTPF0am2p5rOrjqfZ3EmnWE2E5XA2IB59oN/BduQvNMECHRJ1N51B0Xf7NxwewXBcAA4cQYsTykX8VFaRcSQKlcjQT2aeUqVGtmGhB5FTqsFTQlKUqdV4qWKZvTmJHK36LKIdvGlmzEuALyBci5B1nhe1vFbGOrZW2y9zjHxWLWxDqjoa2CBeQC2DbW0nw4J+Q8T4PFVDmFV05YGTLcg89LxpeDwJT1MBSfSOUvzUy4hwc68SWyZnKWx4FFbsqrlIPRxeA0ua8E6lr3Zm3+6QRIGiz8BuVOhe7Iapne3S6r/ANt2uR5a3MAJa+HFpMGC9HjSo9GGiXgEiYMEjNvQSTJN0ypNeaU0xTDwwuaHZiN1pIAN9QAB4JI9jHjNRq6vZ37mn+VvouUeV1Wyv3FP8oV9fTPlZm6mHKCTmy2OyFmtJw0+uCaIjsSLrhJJR810am645x56foqztE7XWnkkBcaYp1PyO/pKwMd183AmiI7RXqmfiugqjOxzT9oEedpWBtNhaBP36Pxq1j6Qj9FalUOzu3RoeA+72IQzR1RqOB5O5FGAnpHEjK3MD1c1mTYTcD+yWI2bldkkPzQ73Ya4ADNbW2hU9d3n3T8NCcTA3Rpyd953apQZdufe4O/VUsfSYx2V2bdtGRs3Ly0zPYEOrjWtz9a2f7I4T+JXzfObE9Tx+2NtRpq1j9kMMTB0gA69xQKGzbAlx0cfUD5KWHa7KSAN46k3M6WHZ2rWwuBLoBeA01W0Zygbjcud8k2T7t30zk1VwlegAxjgekzE5szr/YAgEDUE6cVb2VSpZd4tc6SCC9zY3t0HgLcuS1sLhGDBh2YZuiqPAyUSQXukbxYXdutuEKvTdhGUKXTUajyWNLg1oYC528CHZRI63E8E5aLJXP1a8MYIBA6R3Af9WOsbkWAjvWts51OXNcRGapOb7pa4k66Sxvks7o8wbEAQ+BkBI947T0W1hGN6QFz3tJqUgILRIeYdYCZAcSDwjtW1vpl+o4PEUjhMoyyWjNlZJ6QNJaSRJmWG/atGvVaaYygjMA4kU4GYDNGeOU2lKn0TGuHT1jBcRF93NYgWuQ4yn2fXJoNLc7sjnTY9UG2aNDdRq8XqFbMGWAGTLIAF2yb8zpfuW/giWkPD8losBMzwBMPGo6M65Tlh0LnsJWd7wCTBmIkwNdArG2Wl2DqxvHKHN0gGQWuPYNfEoEd5hcfmIa6A5wlsGWVBE5qbuNjOU3HaLm1K8J2V7XVqdPLUzUmi+V7gWS0nqseczXSHRlEy0wZXY7G/aU7oyHgVjBiowgGYtnbxvF5BUXi/+fbadZ9vRZSzBYGyvaulVaPeU+ki7TNMzyAfr4FS2jtCAA63OIjKbZvrmsvcaSa1Ku0KYkFzZFiDz5KOGxrXndbEGJiIhcRiatKruCoadQOEOgmS0jU8bDTjA0N0PA7cbSEVCQ4RzLerDgCLXMn6srKrI9GzrnPa6oHU8rJFUyKdQCQ1w325hxAc0OHItBBBCVTHAMa0OlztIm55yucxBc6oKbnAguJgE9WllcWkGASXPaOXcnNGRkj9otY3DmMzb5ZLd17994uJ6xcks7amy6zazxSo06lOZa51SDBE5YaY3Zy9zUlpiMjCqrp9kH3FPu+ZXL1Qum2KfcM7j6lad/TDlba5EAsszB4uatVh4OkdxAn67VfBss1nOoSe2xQy6/12Ihcko1Q2TscNOz9J9VCo7glTZN+yPOJ9EEsArG26dD+Oh8HVD81q8D4rI26PdtP+Iz5pQFisYc5bmpjeqySaUgZYEg34IWyds1BmNR7PshpLqVrO0hBxmzAaj3F0Zi/7bNYdIiJ//RzCrDZAMieTv3jNIceWutuaXfXx9c3m9YJO5dkW8Tjs0Fz6ZccpJJo3g1J18FT2ji+uMzDd+nRE8eV0LF7NYwhjiQ6NOkaZlxO6Q2Drw7VnkAvOXNJc65IPEjgBzWvxeEn83Ud7b7i/Sx7BGtpgAakaWIuEOljmhoEDV1+JJmZPHVNg8OJJJAgRcxrP6I/+wguAzNgEGd6DNzFvVY9dT2rmXBm7X3DTDWgAHeDd62l5Qhi3lkSBEAbvYeAjsR2bLym7m3gTeN43JtNhfxVqnspgEdK2JJJAdwtYcZF9Up8nOejvFUsjjTaM5B3rgASMx4f3RHYMio2oXE5cjokcA0nhdFeQ0Ns8jeuG3jNqRNjfRWqzAWZgHFsAXAa7i0HLJ4X8+9dE72RjY29lY91MVG2Od8kueBvZMlhHHLKPg9tRVrnK0Z8jj7wECRlJBA1MCZ5rn609I1wGjgTdsEEB069pRcPhHh7hA3mkDeZ1hDufYr8dLyyNujiWtrBwvmkWdLTqOLZ4K4MSBRfbMAx4LZvlg201j0WRh8I/ILCWkfaZoRHP8I/mW7g8C+5yyx3GRE8Rr2uCi+lSuP2bsPBYmnlrB1OvTJ962QKzQQZeNHEBwBIh3VMqtiP2fVaZL6NfDubkyyCWuJywLPJyuJGodYmRGi0/90azW1bQBUaKbicsyS0uzcBlc1p/K3WFyG2MZisLV6NxeNHNMhwLbwQbjgR3gp8ePVstxdvUkxoU6VcNBu9pmC91FgIIsdXGziZF5A4FFwXtFWYcvTUmgXs4vaOyHCJ4WXNVqz6kF7gRaxeLWGjeHkgYSGvbMZePGNRfy+K2vj9faZv26bF+3HvCSym8/eYHMBt+aYkNtwvHY2H9tWvqOLqGfPYMzBrQBJB01DiT2Sea5bHOaXbpBHYhdMRBHI917fNZ2T/TSWuir+3eJ6QHMBlsBAOnPvtKBiPbCu+oX2aSI3RHGSZPO3LqhYD65cZPZ4wI+Sk149fREgttdez9puIAAAZA7JSXDF6dMeVdfUNhC6PYT/cN/i9SubAsuh2H+5b3u9VHf0y5+1elgqhxLnizQ7U/aEXAWuSk42UZWbQnG/12Kc3USb/XNIuugBSZce2B3AD5ko9J9kN6m3RIDZrfXYsfb7/ds/8AKxarngNmbRKwtt41pAFzBBsDCX6a27McS1stg5rSwmzBFjdXW1ejqTu7rY1bcnNf4rEwmI9+K0VSI6vR8SzLqTzlExeJdUJ3KgmIim0Wlx4v7Vw/L8Xfd9T8v6347kn3+obRxrqlWm8ua3NmJAI4EiAYWZToZqji45g0niTeTbzPwRn4Rwcx3R1Cac/9sTJJ++YVVr6rQ4dC+5J1ZxM811fHz1zxkY92XoJzIm3GfhPzCuCl7yBwn4CPVAFSpYdA+xnrM4+KKytVmegf/Mz9VplRs/G1jXANEQDmaQYH3G/NRbWMbwm+uhGizMTi6rz+4eLAdZnAd/YrWzDLg2r7mzjmqPAEdka6LLn4f5yrvfv0O77JbqGuib6X4q/WxLjh5FzLToBxeNNOIVKtVwwb/wAwHEB0BrXGZvExAWbS26A2Cwnh+8Gkz93mtvi5yTfzEdS+23vENA4tbFwNBlN/BaFQkPa6LS1xMg668e1csdvtIA6M2BFqkWkm+52ov+84ygdFoI650Gn2V07GP+PrHXYZ7m1CCDeWg8LXt4tI8Vv4OpuxxDpHy+a86Ptw6WkUWy0hwJLtRedfqUVv7RKw6tKkP5z6uWV9tPCvVMRhW1aT6bhLajC0jscIP+k+C8do7Ba6r0dbKx7HZH5iGzEtDhIMkxHC4klXnftJxcQMgHYwacrrm9r4t2JeH1pcbnld2pMdwU882NMuY1vaP2co0qU0n03VJaMuYuhkETZsAghtli7O2VTLvfOot0s5z2giwknLIkx434KeDrGk2GDKCZ5301N0R2Ncdb94atILPWNT/wCEwAIzOpgSSSx1QuyACTcui8xa8gLl24OXDLlcMpsc4BjKb21i9pV//bHch5Du4Kua5loiwzf5gR80yxVr4UtA3WG8QM0mTA1A4ogwV9KfARD7HSe8q9QeCQBxHGDfW0dqrVMQ7j2cjpcadqcn/S1WOD5UmntDXEW/iSRBiTzST8f+jya5K6HYB9z/ABO9QuaBtquj9nT7n+J3yKnv6Z8/bQcFFTc5MsWqIN/L5qBbvtPIOHnlUqI84CrYnabG8Z9B3n5BAW36aqliNqtaN25+H91kYva7n93d6D5lVqILjz7ZKAv19oOfqT2AJnUC7sPgiUqTQBIk6TJHoUU1Wcvi79VN65OSrVKzwfs3tIjqwp1HidY7j3qp0knQDXWVJjgDcDwHeub5Op9teefSD3XbvOgTN9boDusbnW11LE4kZgRHlHoqGIxYbJAJIvA4rT4+7ieuJrUpYe8E38VLHYXoi0OkOcJjskj1BWTsvFZaLKtQuc8Fzix7ngGHOytI0gwBohYv2gr1jme+LQA3dEaxa/mV0Xfyo54ladWmYmSO+R6wsvGZ5MVWFuuVxDgDoYG9CovM3N/ilZTOb/tfjF3DmkAelh3Log4Ge90NjwKpmOCaEgFYw4U8qhCSNPEiEoTQlCZYlCcKCWZATKYhMVEhMjOYFB7ApZFEsTJBtjOvjCHEc/NTdRKE6iUDCLvqGn5JIeQ/UJJ6WNdrl0Xs8fdH8/qGrkaONaD1h5rd2JtpjaTxJcS6Q1ovoL9ifU9MuZldI9yq19ptaI6xvYaeJ4LAx22nHUwPuNJv+Z2p+rLPqYsnuHAWH91nOV61cdtsusIPYJDeOvF2vcs2pUc7U/JDYwugDUrWwWx4u6D36D5lPEg4HZpfcmB69yvjZ+X7RA7yk5oGg8bj4BTo1Moj5Qp6OaO3Dsj5lx9FWxWHaYvEHX5IxcD2eCZzO1YX1+NIjFz+qTmojahA1t3otSs0xwtf65LO/TSRSqNb2rOx1AEGAteq1vAygVqYjW31YJ8dU7zGbhvaeoxvR1miozSH6kfm/WUUjCVbte6gTwcM7PMaJOwoOsX17ByVGtsgcJE8itf8v+0+H7F0+ztQ3pup1RzpvBPkVTq4F7Os1w7wQqxwFRpkOBjnY/BHZtnFU7ZnEcs2YeTpVzrm/pZ1A+j7k2Qqw32sP/VpUn99PKfNv6K3Qx+Eq9Zj6RPFrszfLX4K8/0XkzYTLePs6HtzUarag7eHZIn4hZeL2fUp9dhA5i48wjBOpVZPKdNZCikpSkEoQRoKUJ0igGIUYTlRJVAxKE5Se5Cc5BGJSUUkDGOHHmnZVI0J806SpDcYinikkpTW1sVoykxe1+K1Y9E6SEnOiGdSnSWa4QU0ySy6VETqq82HaUklm3iU6+HooOG8zvP9JSSVxPSm3rO7z6IzjvBJJY1pPondXx+aDU18B6lJJEEU6zBlFh5LCxAh9rdySS1+P7R20Nk1nNqUyCQS4CQSDHLuXoT0yS7uXL043arAKzgAAJ0FgqzUklm3n0ZKEkkgi5OUklQQKG5JJACehuSSQEEkkkB//9k="/>
          <p:cNvSpPr>
            <a:spLocks noChangeAspect="1" noChangeArrowheads="1"/>
          </p:cNvSpPr>
          <p:nvPr/>
        </p:nvSpPr>
        <p:spPr bwMode="auto">
          <a:xfrm>
            <a:off x="215900" y="-7445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4098" name="Picture 2" descr="http://t0.gstatic.com/images?q=tbn:ANd9GcR1thmF1dTk6Nv0ShU1c2rS-SNRkHDP2nIm5hmGFtC073pPW4Mou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2" y="260648"/>
            <a:ext cx="8754888" cy="56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20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t2.gstatic.com/images?q=tbn:ANd9GcRFExaDAoLC9wMAqPkmrJhxOLnbqcJE2j8yugM6VdIzm4GRKOV8p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" y="1204050"/>
            <a:ext cx="9036496" cy="370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70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 descr="https://encrypted-tbn2.gstatic.com/images?q=tbn:ANd9GcRtECnEDXOmG--WzKt4jK2JE3piFzbrLBVLQg6Vg7_QKc96tPVS8A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46" y="476672"/>
            <a:ext cx="9119976" cy="606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87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data:image/jpeg;base64,/9j/4AAQSkZJRgABAQAAAQABAAD/2wCEAAkGBhQSEBUUExQVFBQUFhQVGBQVFBQUFRUUFRgVFBUUFRYXHCYfFxkjGhUUHy8gIycpLCwsFR4xNTAqNSYrLCkBCQoKDgwOFw8PGikcHBwsKSksKSwpKSkpKSkpLCkpLCkpKSkpKSkpKSkpKSwpKSkpLCksKSkpKSkpKSksKSwsKf/AABEIAMIBAwMBIgACEQEDEQH/xAAcAAABBQEBAQAAAAAAAAAAAAADAAECBAUGBwj/xABFEAABAwIDBAcFBQYDCAMAAAABAAIRAyEEEjEFIkFREzJhcYGRsQYjocHwQlJictEHM4KSsuFjosIUFiQ0Q1Nz0hUl8f/EABkBAAMBAQEAAAAAAAAAAAAAAAABAgMEBf/EACERAQEBAQACAwEAAwEAAAAAAAABEQISIQMxQSITUWFC/9oADAMBAAIRAxEAPwDzRjd4fmHqvRXC0Lz0C472+oXoz22T6Z8mY1HaENqIxQpFrdR2z4G/6rm9lsI2i/uqelvgumqiIPh56fH1XNbKEY941/e37DcD4qpSx0zdD5o7Rog0hdGp6DssmScaKltYe5qfkf8A0lXRqqOPdmon8THehCiq5dJEgHndNlUqIljD+FvoFLKvZjxrPaAanyqeVKEwhlT5FMNT5UjQyp8imGqOJqZKbn/daXeQlLTxGm4OEi4uPIkH4gp8qy/ZXEB1LLna4gk2IJvrp3rZLUp1p3mwPKkGqeVSyoGBZEsqJCUJDAsiQailqbKhUiEJy1TyJ8qNPAixQNNWITFqRqb6aA+mtBzEF9NIM80klaLEkxjxw6jvHqF6I7RedAyRHMeq9GevMr0OSCkxRCk1SoVwkEdi5jAj/wCyP5XHxyNn4rpgVg06cbRB50yf8sfJE+zb7dUVh18Pr4ITRZEpfXxIVQheKpV2+6I7Ko8nOCvFVatPdjm5/wDmdPzU059t/A3o0jzp0/6Qi5UHZN8NRP8AhUv6Gq1C9eX08jqf1UISyqeVSyItIOE8IgakAlp4i1q5P9oOLijkk7xa2PNxkcdGiPxLsWtXmXtzjM9cNGjRPi8g/wBLWqOmnKh7J7R6Ks18mARNtWkNzceTgvWsvHUc+favFdlkgjT7H3dSyf6mtXrXs1jOkw7Z1Zu+GrT5W8FHNy40+SbF/IkGohalC01ihlTZUTKnypaYWRNlRcqUI08CypZUXKllS0wgE+VEhPCNADmIbmK0WqDmI08UyxJWCxJGjHh5w4BBjiF6A4QY8lwxsu4rYoZ8kGTxtGkrz674kFJqg7Q9yVFtp5qTGBWPVpxjqTudN48Bm+RWsdFQxDP+LoH8NYfAfqkpqgaqVP8AQ+SiNO5SpFMhVDEaDz+vNTZp4H5qLrx4/JF+hPtr7B/5Wj/42jyt8leyqn7P/wDLMHLO3+Wo8fJaGVenzfUeZ3P6qGVOGqUJwEanEYTgKUKQajTkV8W7Kx3AmwPabLyHa1UVKr3CTLnEWmwacvwhem+1eKLKJA1LTHeYY34un+Fea49mQgbtg4bo7crtYk3i+sLPrprzFWiwt4GzabtRaCI9V3Xsbiw2oWQQHS24i4u31hcbTq0+kMv1ZlL5pgSLgEeGmi6DZpEMc2oxz53miCWltpJB1PDwWHlftr4y+normpsqlQqZ2NdzHkdCPOVPKujWAcJIganyo0YFCWVFypQloByp8qLkTFqNPA8qWVEypsqNGIQolqNlTZUaauWJI2VJGm8Jqmy7N7f+Ib+WfKZ+S4qq8QbjzC71rbtdxA9QFxW47IeoxOSpaqOWyzWQ0KrVh76ie2oPOm4/JWOCHV69M8nH4sePmmF14g94+PD4T5JmG6IWyDz+aFN55ogWaY+X6pgPr67kqZ9Emj3n8J+BH/smTY9nh7kj7tSqPN2f/WtLKsz2dO7VHKr606f6LWhd3F/mOD5Z/dQhIBTyqUJ6hANU2sT5U1eqGMc86NBKLRjzz2/2k/psmYsYI5AnLNw7ld3kuH6ZuYE7xzNJsXXL2TJcfwuE9oW17Rlrq9VxMkuy8TBJiBexuRZZBqCTDSb0xcgcXPSbRHDYnqgNJJDIswTmZVbPnB/h7VqYPFsMEtMGCNxpvlY60GZgP/m7Fn4eoZpnoxEUTqTAzlvjAPxWhRqu+1TbLQDDSfsOLTy+wVn0uV6H7EY4EPp55gBwaSZBM5hvXjTn8F05YvPdgYprKrHEdVwM9hN47NV6QWo469Yz7nsHKnyIkJQqtTgeRINRMqfKjTwLKmyIwamyI0BZUsqLkSyo04FlT5ETKlkU+QwHIkjZUkeQx89vw7ODW/yhdrSdlAnq2v8AdmLHs7VxruK7Sn1R3D0XN06+FlictQKDstuB0PL8J+R8OSsrNYBB0TO1HeiPHy9VAhMLdMpst/rmP7qNMqb7ie31QBG801WQ+meElp/iFviAmabfXcikTl758RdOBpeypnpvzUz5tI/0rdyrnfY795iNdKXPga3mumIXVx1/McXyz+qHlTwphqfKr1niIasn2pxYZSAPE5iPw0xnNvCPFbTWrifb3GdZo4BtMa6u94+OdmsH8SVq5P1wGKqEkWuSXHvEknzKFDoESDmdNgAQGRPmpYkku1gQADYXJnj2BArURuy4yRVdq6+YEWtECFYSdSfl6xnoxO9xD78eS06Yd0nWkFzrZ7RUG7Ins+Kxv9mpkCZPuiJgmwc4zr2LTZhGwHAXLKb5gG7bTAOtnKOjjbwJeIm5sDobwOI/EPivSdg4rpKDZ1bunwiPhC8to0WtMNcRmuAZ+1vACJtYrt/Y3Gw/JMh4t+YXHzCzlxpZsdVCQCLCUJ6jxQhKFOEoRp+KEJQiZE0I0/FCEsqnCUJaMQhKFOEoS0/FCEkTKkjT8XzlVK7bDXY38rfQLiXhdpgj7tn5W+gWfTXlYgaG9k9OpBANwdD8j2+qQSqNHgslp1et2W9f7JnhQbV0B46H4we31RKz4HiPiQEGmx3wU2H4oJEJmuuPFAWM0D61TOxgA7j9eqhW0J7Cqtc7vflH+YIDR2Ht5mHqVc4e7MGm0Wyhzud7O+C22e3GHNyKg4XZPoexco7CPzmOk6vC46nehHDuynrajVg5O7StZ3kY9cS3XcM9rsKY3yJ5scNfBHZ7SYY/9ZvjI9QuAdRO5poNWdp5BR6O7urpyePtDkq80f449JZtmgRIrUz/ABi68r9ptqipU3ZsXPcDujNUMN74Y1o8FYfTGXRv2uJ/DzK492KArvdFnOdYG0Ekz8FfF2l1zkFcQCZIF+AJ6g/RKoRIB6R0McQCALEEC3D+6ZpAAtaCZ7zB9VPPvcI6MGZMwYtr2rasYix4AZuPILHcRYDpLdht8VcwgBDR0b95r9HwRGYRrrp5oNBzvd2bdp4ab1QcVb2dXOVpPB7gYaOTHCIHOVFXFvDVhlactQWO8HB0FpJg6iY8Lrc2biHMc0tMlhBgtAM6jeEDUcuKyMLUMPAEhr9MsWIv8R8VoYKrpYTdpgnhpqT9FZVrK9UwVfpKbXxGYAxy84siwsf2TxmekWHVhkfld/efNbkJaMDyp8qnCUJeR4hCQYppI0YhlShSKqVtq0mi7hrH6+SWnixCUILcWHQbgcy0gHulSqYxoMEgRrPBGngsJIAxzOfxH6pJbRj54qtXZYEe6Z+VvoFx9cLrtmn3LPyN9Ajr6PlaSZOUTrCZ2qkSs1hubMDtUy6RlPbB5/3UKhiD9WBKhQdmaCeInzuPklTXCJ70MCCnZU56+qbIS0c4CRp4g7ju53oqGKPu/wCJo/zgK5iDDHH8Lv6SsvG4jcy8qlI+Dqp/9SgJ1aTulqkMfGV12uEHdHCLJ206gZcVmnMLZjMQ7sFldbjXNJEU9DxvdkG89pUcdj3V3F9QMLiW6OA0DotKtARdUlm9W0bwJ4nW6k2pUl2+8mLTTBPWGl7pierujT74+8URtQhxOV1pPXHAjsSNn7cxBp0H5jD95l2AEE5RBEd64erX3SSCZHDthvour9t9ol5sC3O974zEtExA7rlcoAS4Dm4cOAutufUZVdo1H3aGjdDWiZ7f0V3o6rnPy5bAC4AvuSCSeUoGFpPMkEHeGsjkdQbrUwdEw7qGXOjNJNi23cr5tZdSRToCrNLe/NDf8R4tysrWCp1Mjt9wOamZgC1wYBHxQKVIy06xM3EWquVrB4briRdpiYndLbTKq/RStCi2qKhAqO3mWMSBEOM2AM3VvDipJabmAQS03c3U99viqb6IBY6WmCJ6ogb2bjycPJXX0i17Y0bygTPF0am2p5rOrjqfZ3EmnWE2E5XA2IB59oN/BduQvNMECHRJ1N51B0Xf7NxwewXBcAA4cQYsTykX8VFaRcSQKlcjQT2aeUqVGtmGhB5FTqsFTQlKUqdV4qWKZvTmJHK36LKIdvGlmzEuALyBci5B1nhe1vFbGOrZW2y9zjHxWLWxDqjoa2CBeQC2DbW0nw4J+Q8T4PFVDmFV05YGTLcg89LxpeDwJT1MBSfSOUvzUy4hwc68SWyZnKWx4FFbsqrlIPRxeA0ua8E6lr3Zm3+6QRIGiz8BuVOhe7Iapne3S6r/ANt2uR5a3MAJa+HFpMGC9HjSo9GGiXgEiYMEjNvQSTJN0ypNeaU0xTDwwuaHZiN1pIAN9QAB4JI9jHjNRq6vZ37mn+VvouUeV1Wyv3FP8oV9fTPlZm6mHKCTmy2OyFmtJw0+uCaIjsSLrhJJR810am645x56foqztE7XWnkkBcaYp1PyO/pKwMd183AmiI7RXqmfiugqjOxzT9oEedpWBtNhaBP36Pxq1j6Qj9FalUOzu3RoeA+72IQzR1RqOB5O5FGAnpHEjK3MD1c1mTYTcD+yWI2bldkkPzQ73Ya4ADNbW2hU9d3n3T8NCcTA3Rpyd953apQZdufe4O/VUsfSYx2V2bdtGRs3Ly0zPYEOrjWtz9a2f7I4T+JXzfObE9Tx+2NtRpq1j9kMMTB0gA69xQKGzbAlx0cfUD5KWHa7KSAN46k3M6WHZ2rWwuBLoBeA01W0Zygbjcud8k2T7t30zk1VwlegAxjgekzE5szr/YAgEDUE6cVb2VSpZd4tc6SCC9zY3t0HgLcuS1sLhGDBh2YZuiqPAyUSQXukbxYXdutuEKvTdhGUKXTUajyWNLg1oYC528CHZRI63E8E5aLJXP1a8MYIBA6R3Af9WOsbkWAjvWts51OXNcRGapOb7pa4k66Sxvks7o8wbEAQ+BkBI947T0W1hGN6QFz3tJqUgILRIeYdYCZAcSDwjtW1vpl+o4PEUjhMoyyWjNlZJ6QNJaSRJmWG/atGvVaaYygjMA4kU4GYDNGeOU2lKn0TGuHT1jBcRF93NYgWuQ4yn2fXJoNLc7sjnTY9UG2aNDdRq8XqFbMGWAGTLIAF2yb8zpfuW/giWkPD8losBMzwBMPGo6M65Tlh0LnsJWd7wCTBmIkwNdArG2Wl2DqxvHKHN0gGQWuPYNfEoEd5hcfmIa6A5wlsGWVBE5qbuNjOU3HaLm1K8J2V7XVqdPLUzUmi+V7gWS0nqseczXSHRlEy0wZXY7G/aU7oyHgVjBiowgGYtnbxvF5BUXi/+fbadZ9vRZSzBYGyvaulVaPeU+ki7TNMzyAfr4FS2jtCAA63OIjKbZvrmsvcaSa1Ku0KYkFzZFiDz5KOGxrXndbEGJiIhcRiatKruCoadQOEOgmS0jU8bDTjA0N0PA7cbSEVCQ4RzLerDgCLXMn6srKrI9GzrnPa6oHU8rJFUyKdQCQ1w325hxAc0OHItBBBCVTHAMa0OlztIm55yucxBc6oKbnAguJgE9WllcWkGASXPaOXcnNGRkj9otY3DmMzb5ZLd17994uJ6xcks7amy6zazxSo06lOZa51SDBE5YaY3Zy9zUlpiMjCqrp9kH3FPu+ZXL1Qum2KfcM7j6lad/TDlba5EAsszB4uatVh4OkdxAn67VfBss1nOoSe2xQy6/12Ihcko1Q2TscNOz9J9VCo7glTZN+yPOJ9EEsArG26dD+Oh8HVD81q8D4rI26PdtP+Iz5pQFisYc5bmpjeqySaUgZYEg34IWyds1BmNR7PshpLqVrO0hBxmzAaj3F0Zi/7bNYdIiJ//RzCrDZAMieTv3jNIceWutuaXfXx9c3m9YJO5dkW8Tjs0Fz6ZccpJJo3g1J18FT2ji+uMzDd+nRE8eV0LF7NYwhjiQ6NOkaZlxO6Q2Drw7VnkAvOXNJc65IPEjgBzWvxeEn83Ud7b7i/Sx7BGtpgAakaWIuEOljmhoEDV1+JJmZPHVNg8OJJJAgRcxrP6I/+wguAzNgEGd6DNzFvVY9dT2rmXBm7X3DTDWgAHeDd62l5Qhi3lkSBEAbvYeAjsR2bLym7m3gTeN43JtNhfxVqnspgEdK2JJJAdwtYcZF9Up8nOejvFUsjjTaM5B3rgASMx4f3RHYMio2oXE5cjokcA0nhdFeQ0Ns8jeuG3jNqRNjfRWqzAWZgHFsAXAa7i0HLJ4X8+9dE72RjY29lY91MVG2Od8kueBvZMlhHHLKPg9tRVrnK0Z8jj7wECRlJBA1MCZ5rn609I1wGjgTdsEEB069pRcPhHh7hA3mkDeZ1hDufYr8dLyyNujiWtrBwvmkWdLTqOLZ4K4MSBRfbMAx4LZvlg201j0WRh8I/ILCWkfaZoRHP8I/mW7g8C+5yyx3GRE8Rr2uCi+lSuP2bsPBYmnlrB1OvTJ962QKzQQZeNHEBwBIh3VMqtiP2fVaZL6NfDubkyyCWuJywLPJyuJGodYmRGi0/90azW1bQBUaKbicsyS0uzcBlc1p/K3WFyG2MZisLV6NxeNHNMhwLbwQbjgR3gp8ePVstxdvUkxoU6VcNBu9pmC91FgIIsdXGziZF5A4FFwXtFWYcvTUmgXs4vaOyHCJ4WXNVqz6kF7gRaxeLWGjeHkgYSGvbMZePGNRfy+K2vj9faZv26bF+3HvCSym8/eYHMBt+aYkNtwvHY2H9tWvqOLqGfPYMzBrQBJB01DiT2Sea5bHOaXbpBHYhdMRBHI917fNZ2T/TSWuir+3eJ6QHMBlsBAOnPvtKBiPbCu+oX2aSI3RHGSZPO3LqhYD65cZPZ4wI+Sk149fREgttdez9puIAAAZA7JSXDF6dMeVdfUNhC6PYT/cN/i9SubAsuh2H+5b3u9VHf0y5+1elgqhxLnizQ7U/aEXAWuSk42UZWbQnG/12Kc3USb/XNIuugBSZce2B3AD5ko9J9kN6m3RIDZrfXYsfb7/ds/8AKxarngNmbRKwtt41pAFzBBsDCX6a27McS1stg5rSwmzBFjdXW1ejqTu7rY1bcnNf4rEwmI9+K0VSI6vR8SzLqTzlExeJdUJ3KgmIim0Wlx4v7Vw/L8Xfd9T8v6347kn3+obRxrqlWm8ua3NmJAI4EiAYWZToZqji45g0niTeTbzPwRn4Rwcx3R1Cac/9sTJJ++YVVr6rQ4dC+5J1ZxM811fHz1zxkY92XoJzIm3GfhPzCuCl7yBwn4CPVAFSpYdA+xnrM4+KKytVmegf/Mz9VplRs/G1jXANEQDmaQYH3G/NRbWMbwm+uhGizMTi6rz+4eLAdZnAd/YrWzDLg2r7mzjmqPAEdka6LLn4f5yrvfv0O77JbqGuib6X4q/WxLjh5FzLToBxeNNOIVKtVwwb/wAwHEB0BrXGZvExAWbS26A2Cwnh+8Gkz93mtvi5yTfzEdS+23vENA4tbFwNBlN/BaFQkPa6LS1xMg668e1csdvtIA6M2BFqkWkm+52ov+84ygdFoI650Gn2V07GP+PrHXYZ7m1CCDeWg8LXt4tI8Vv4OpuxxDpHy+a86Ptw6WkUWy0hwJLtRedfqUVv7RKw6tKkP5z6uWV9tPCvVMRhW1aT6bhLajC0jscIP+k+C8do7Ba6r0dbKx7HZH5iGzEtDhIMkxHC4klXnftJxcQMgHYwacrrm9r4t2JeH1pcbnld2pMdwU882NMuY1vaP2co0qU0n03VJaMuYuhkETZsAghtli7O2VTLvfOot0s5z2giwknLIkx434KeDrGk2GDKCZ5301N0R2Ncdb94atILPWNT/wCEwAIzOpgSSSx1QuyACTcui8xa8gLl24OXDLlcMpsc4BjKb21i9pV//bHch5Du4Kua5loiwzf5gR80yxVr4UtA3WG8QM0mTA1A4ogwV9KfARD7HSe8q9QeCQBxHGDfW0dqrVMQ7j2cjpcadqcn/S1WOD5UmntDXEW/iSRBiTzST8f+jya5K6HYB9z/ABO9QuaBtquj9nT7n+J3yKnv6Z8/bQcFFTc5MsWqIN/L5qBbvtPIOHnlUqI84CrYnabG8Z9B3n5BAW36aqliNqtaN25+H91kYva7n93d6D5lVqILjz7ZKAv19oOfqT2AJnUC7sPgiUqTQBIk6TJHoUU1Wcvi79VN65OSrVKzwfs3tIjqwp1HidY7j3qp0knQDXWVJjgDcDwHeub5Op9teefSD3XbvOgTN9boDusbnW11LE4kZgRHlHoqGIxYbJAJIvA4rT4+7ieuJrUpYe8E38VLHYXoi0OkOcJjskj1BWTsvFZaLKtQuc8Fzix7ngGHOytI0gwBohYv2gr1jme+LQA3dEaxa/mV0Xfyo54ladWmYmSO+R6wsvGZ5MVWFuuVxDgDoYG9CovM3N/ilZTOb/tfjF3DmkAelh3Log4Ge90NjwKpmOCaEgFYw4U8qhCSNPEiEoTQlCZYlCcKCWZATKYhMVEhMjOYFB7ApZFEsTJBtjOvjCHEc/NTdRKE6iUDCLvqGn5JIeQ/UJJ6WNdrl0Xs8fdH8/qGrkaONaD1h5rd2JtpjaTxJcS6Q1ovoL9ifU9MuZldI9yq19ptaI6xvYaeJ4LAx22nHUwPuNJv+Z2p+rLPqYsnuHAWH91nOV61cdtsusIPYJDeOvF2vcs2pUc7U/JDYwugDUrWwWx4u6D36D5lPEg4HZpfcmB69yvjZ+X7RA7yk5oGg8bj4BTo1Moj5Qp6OaO3Dsj5lx9FWxWHaYvEHX5IxcD2eCZzO1YX1+NIjFz+qTmojahA1t3otSs0xwtf65LO/TSRSqNb2rOx1AEGAteq1vAygVqYjW31YJ8dU7zGbhvaeoxvR1miozSH6kfm/WUUjCVbte6gTwcM7PMaJOwoOsX17ByVGtsgcJE8itf8v+0+H7F0+ztQ3pup1RzpvBPkVTq4F7Os1w7wQqxwFRpkOBjnY/BHZtnFU7ZnEcs2YeTpVzrm/pZ1A+j7k2Qqw32sP/VpUn99PKfNv6K3Qx+Eq9Zj6RPFrszfLX4K8/0XkzYTLePs6HtzUarag7eHZIn4hZeL2fUp9dhA5i48wjBOpVZPKdNZCikpSkEoQRoKUJ0igGIUYTlRJVAxKE5Se5Cc5BGJSUUkDGOHHmnZVI0J806SpDcYinikkpTW1sVoykxe1+K1Y9E6SEnOiGdSnSWa4QU0ySy6VETqq82HaUklm3iU6+HooOG8zvP9JSSVxPSm3rO7z6IzjvBJJY1pPondXx+aDU18B6lJJEEU6zBlFh5LCxAh9rdySS1+P7R20Nk1nNqUyCQS4CQSDHLuXoT0yS7uXL043arAKzgAAJ0FgqzUklm3n0ZKEkkgi5OUklQQKG5JJACehuSSQEEkkkB//9k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" name="AutoShape 10" descr="data:image/jpeg;base64,/9j/4AAQSkZJRgABAQAAAQABAAD/2wCEAAkGBhQSEBUUExQVFBQUFhQVGBQVFBQUFRUUFRgVFBUUFRYXHCYfFxkjGhUUHy8gIycpLCwsFR4xNTAqNSYrLCkBCQoKDgwOFw8PGikcHBwsKSksKSwpKSkpKSkpLCkpLCkpKSkpKSkpKSkpKSwpKSkpLCksKSkpKSkpKSksKSwsKf/AABEIAMIBAwMBIgACEQEDEQH/xAAcAAABBQEBAQAAAAAAAAAAAAADAAECBAUGBwj/xABFEAABAwIDBAcFBQYDCAMAAAABAAIRAyEEEjEFIkFREzJhcYGRsQYjocHwQlJictEHM4KSsuFjosIUFiQ0Q1Nz0hUl8f/EABkBAAMBAQEAAAAAAAAAAAAAAAABAgMEBf/EACERAQEBAQACAwEAAwEAAAAAAAABEQISIQMxQSITUWFC/9oADAMBAAIRAxEAPwDzRjd4fmHqvRXC0Lz0C472+oXoz22T6Z8mY1HaENqIxQpFrdR2z4G/6rm9lsI2i/uqelvgumqiIPh56fH1XNbKEY941/e37DcD4qpSx0zdD5o7Rog0hdGp6DssmScaKltYe5qfkf8A0lXRqqOPdmon8THehCiq5dJEgHndNlUqIljD+FvoFLKvZjxrPaAanyqeVKEwhlT5FMNT5UjQyp8imGqOJqZKbn/daXeQlLTxGm4OEi4uPIkH4gp8qy/ZXEB1LLna4gk2IJvrp3rZLUp1p3mwPKkGqeVSyoGBZEsqJCUJDAsiQailqbKhUiEJy1TyJ8qNPAixQNNWITFqRqb6aA+mtBzEF9NIM80klaLEkxjxw6jvHqF6I7RedAyRHMeq9GevMr0OSCkxRCk1SoVwkEdi5jAj/wCyP5XHxyNn4rpgVg06cbRB50yf8sfJE+zb7dUVh18Pr4ITRZEpfXxIVQheKpV2+6I7Ko8nOCvFVatPdjm5/wDmdPzU059t/A3o0jzp0/6Qi5UHZN8NRP8AhUv6Gq1C9eX08jqf1UISyqeVSyItIOE8IgakAlp4i1q5P9oOLijkk7xa2PNxkcdGiPxLsWtXmXtzjM9cNGjRPi8g/wBLWqOmnKh7J7R6Ks18mARNtWkNzceTgvWsvHUc+favFdlkgjT7H3dSyf6mtXrXs1jOkw7Z1Zu+GrT5W8FHNy40+SbF/IkGohalC01ihlTZUTKnypaYWRNlRcqUI08CypZUXKllS0wgE+VEhPCNADmIbmK0WqDmI08UyxJWCxJGjHh5w4BBjiF6A4QY8lwxsu4rYoZ8kGTxtGkrz674kFJqg7Q9yVFtp5qTGBWPVpxjqTudN48Bm+RWsdFQxDP+LoH8NYfAfqkpqgaqVP8AQ+SiNO5SpFMhVDEaDz+vNTZp4H5qLrx4/JF+hPtr7B/5Wj/42jyt8leyqn7P/wDLMHLO3+Wo8fJaGVenzfUeZ3P6qGVOGqUJwEanEYTgKUKQajTkV8W7Kx3AmwPabLyHa1UVKr3CTLnEWmwacvwhem+1eKLKJA1LTHeYY34un+Fea49mQgbtg4bo7crtYk3i+sLPrprzFWiwt4GzabtRaCI9V3Xsbiw2oWQQHS24i4u31hcbTq0+kMv1ZlL5pgSLgEeGmi6DZpEMc2oxz53miCWltpJB1PDwWHlftr4y+normpsqlQqZ2NdzHkdCPOVPKujWAcJIganyo0YFCWVFypQloByp8qLkTFqNPA8qWVEypsqNGIQolqNlTZUaauWJI2VJGm8Jqmy7N7f+Ib+WfKZ+S4qq8QbjzC71rbtdxA9QFxW47IeoxOSpaqOWyzWQ0KrVh76ie2oPOm4/JWOCHV69M8nH4sePmmF14g94+PD4T5JmG6IWyDz+aFN55ogWaY+X6pgPr67kqZ9Emj3n8J+BH/smTY9nh7kj7tSqPN2f/WtLKsz2dO7VHKr606f6LWhd3F/mOD5Z/dQhIBTyqUJ6hANU2sT5U1eqGMc86NBKLRjzz2/2k/psmYsYI5AnLNw7ld3kuH6ZuYE7xzNJsXXL2TJcfwuE9oW17Rlrq9VxMkuy8TBJiBexuRZZBqCTDSb0xcgcXPSbRHDYnqgNJJDIswTmZVbPnB/h7VqYPFsMEtMGCNxpvlY60GZgP/m7Fn4eoZpnoxEUTqTAzlvjAPxWhRqu+1TbLQDDSfsOLTy+wVn0uV6H7EY4EPp55gBwaSZBM5hvXjTn8F05YvPdgYprKrHEdVwM9hN47NV6QWo469Yz7nsHKnyIkJQqtTgeRINRMqfKjTwLKmyIwamyI0BZUsqLkSyo04FlT5ETKlkU+QwHIkjZUkeQx89vw7ODW/yhdrSdlAnq2v8AdmLHs7VxruK7Sn1R3D0XN06+FlictQKDstuB0PL8J+R8OSsrNYBB0TO1HeiPHy9VAhMLdMpst/rmP7qNMqb7ie31QBG801WQ+meElp/iFviAmabfXcikTl758RdOBpeypnpvzUz5tI/0rdyrnfY795iNdKXPga3mumIXVx1/McXyz+qHlTwphqfKr1niIasn2pxYZSAPE5iPw0xnNvCPFbTWrifb3GdZo4BtMa6u94+OdmsH8SVq5P1wGKqEkWuSXHvEknzKFDoESDmdNgAQGRPmpYkku1gQADYXJnj2BArURuy4yRVdq6+YEWtECFYSdSfl6xnoxO9xD78eS06Yd0nWkFzrZ7RUG7Ins+Kxv9mpkCZPuiJgmwc4zr2LTZhGwHAXLKb5gG7bTAOtnKOjjbwJeIm5sDobwOI/EPivSdg4rpKDZ1bunwiPhC8to0WtMNcRmuAZ+1vACJtYrt/Y3Gw/JMh4t+YXHzCzlxpZsdVCQCLCUJ6jxQhKFOEoRp+KEJQiZE0I0/FCEsqnCUJaMQhKFOEoS0/FCEkTKkjT8XzlVK7bDXY38rfQLiXhdpgj7tn5W+gWfTXlYgaG9k9OpBANwdD8j2+qQSqNHgslp1et2W9f7JnhQbV0B46H4we31RKz4HiPiQEGmx3wU2H4oJEJmuuPFAWM0D61TOxgA7j9eqhW0J7Cqtc7vflH+YIDR2Ht5mHqVc4e7MGm0Wyhzud7O+C22e3GHNyKg4XZPoexco7CPzmOk6vC46nehHDuynrajVg5O7StZ3kY9cS3XcM9rsKY3yJ5scNfBHZ7SYY/9ZvjI9QuAdRO5poNWdp5BR6O7urpyePtDkq80f449JZtmgRIrUz/ABi68r9ptqipU3ZsXPcDujNUMN74Y1o8FYfTGXRv2uJ/DzK492KArvdFnOdYG0Ekz8FfF2l1zkFcQCZIF+AJ6g/RKoRIB6R0McQCALEEC3D+6ZpAAtaCZ7zB9VPPvcI6MGZMwYtr2rasYix4AZuPILHcRYDpLdht8VcwgBDR0b95r9HwRGYRrrp5oNBzvd2bdp4ab1QcVb2dXOVpPB7gYaOTHCIHOVFXFvDVhlactQWO8HB0FpJg6iY8Lrc2biHMc0tMlhBgtAM6jeEDUcuKyMLUMPAEhr9MsWIv8R8VoYKrpYTdpgnhpqT9FZVrK9UwVfpKbXxGYAxy84siwsf2TxmekWHVhkfld/efNbkJaMDyp8qnCUJeR4hCQYppI0YhlShSKqVtq0mi7hrH6+SWnixCUILcWHQbgcy0gHulSqYxoMEgRrPBGngsJIAxzOfxH6pJbRj54qtXZYEe6Z+VvoFx9cLrtmn3LPyN9Ajr6PlaSZOUTrCZ2qkSs1hubMDtUy6RlPbB5/3UKhiD9WBKhQdmaCeInzuPklTXCJ70MCCnZU56+qbIS0c4CRp4g7ju53oqGKPu/wCJo/zgK5iDDHH8Lv6SsvG4jcy8qlI+Dqp/9SgJ1aTulqkMfGV12uEHdHCLJ206gZcVmnMLZjMQ7sFldbjXNJEU9DxvdkG89pUcdj3V3F9QMLiW6OA0DotKtARdUlm9W0bwJ4nW6k2pUl2+8mLTTBPWGl7pierujT74+8URtQhxOV1pPXHAjsSNn7cxBp0H5jD95l2AEE5RBEd64erX3SSCZHDthvour9t9ol5sC3O974zEtExA7rlcoAS4Dm4cOAutufUZVdo1H3aGjdDWiZ7f0V3o6rnPy5bAC4AvuSCSeUoGFpPMkEHeGsjkdQbrUwdEw7qGXOjNJNi23cr5tZdSRToCrNLe/NDf8R4tysrWCp1Mjt9wOamZgC1wYBHxQKVIy06xM3EWquVrB4briRdpiYndLbTKq/RStCi2qKhAqO3mWMSBEOM2AM3VvDipJabmAQS03c3U99viqb6IBY6WmCJ6ogb2bjycPJXX0i17Y0bygTPF0am2p5rOrjqfZ3EmnWE2E5XA2IB59oN/BduQvNMECHRJ1N51B0Xf7NxwewXBcAA4cQYsTykX8VFaRcSQKlcjQT2aeUqVGtmGhB5FTqsFTQlKUqdV4qWKZvTmJHK36LKIdvGlmzEuALyBci5B1nhe1vFbGOrZW2y9zjHxWLWxDqjoa2CBeQC2DbW0nw4J+Q8T4PFVDmFV05YGTLcg89LxpeDwJT1MBSfSOUvzUy4hwc68SWyZnKWx4FFbsqrlIPRxeA0ua8E6lr3Zm3+6QRIGiz8BuVOhe7Iapne3S6r/ANt2uR5a3MAJa+HFpMGC9HjSo9GGiXgEiYMEjNvQSTJN0ypNeaU0xTDwwuaHZiN1pIAN9QAB4JI9jHjNRq6vZ37mn+VvouUeV1Wyv3FP8oV9fTPlZm6mHKCTmy2OyFmtJw0+uCaIjsSLrhJJR810am645x56foqztE7XWnkkBcaYp1PyO/pKwMd183AmiI7RXqmfiugqjOxzT9oEedpWBtNhaBP36Pxq1j6Qj9FalUOzu3RoeA+72IQzR1RqOB5O5FGAnpHEjK3MD1c1mTYTcD+yWI2bldkkPzQ73Ya4ADNbW2hU9d3n3T8NCcTA3Rpyd953apQZdufe4O/VUsfSYx2V2bdtGRs3Ly0zPYEOrjWtz9a2f7I4T+JXzfObE9Tx+2NtRpq1j9kMMTB0gA69xQKGzbAlx0cfUD5KWHa7KSAN46k3M6WHZ2rWwuBLoBeA01W0Zygbjcud8k2T7t30zk1VwlegAxjgekzE5szr/YAgEDUE6cVb2VSpZd4tc6SCC9zY3t0HgLcuS1sLhGDBh2YZuiqPAyUSQXukbxYXdutuEKvTdhGUKXTUajyWNLg1oYC528CHZRI63E8E5aLJXP1a8MYIBA6R3Af9WOsbkWAjvWts51OXNcRGapOb7pa4k66Sxvks7o8wbEAQ+BkBI947T0W1hGN6QFz3tJqUgILRIeYdYCZAcSDwjtW1vpl+o4PEUjhMoyyWjNlZJ6QNJaSRJmWG/atGvVaaYygjMA4kU4GYDNGeOU2lKn0TGuHT1jBcRF93NYgWuQ4yn2fXJoNLc7sjnTY9UG2aNDdRq8XqFbMGWAGTLIAF2yb8zpfuW/giWkPD8losBMzwBMPGo6M65Tlh0LnsJWd7wCTBmIkwNdArG2Wl2DqxvHKHN0gGQWuPYNfEoEd5hcfmIa6A5wlsGWVBE5qbuNjOU3HaLm1K8J2V7XVqdPLUzUmi+V7gWS0nqseczXSHRlEy0wZXY7G/aU7oyHgVjBiowgGYtnbxvF5BUXi/+fbadZ9vRZSzBYGyvaulVaPeU+ki7TNMzyAfr4FS2jtCAA63OIjKbZvrmsvcaSa1Ku0KYkFzZFiDz5KOGxrXndbEGJiIhcRiatKruCoadQOEOgmS0jU8bDTjA0N0PA7cbSEVCQ4RzLerDgCLXMn6srKrI9GzrnPa6oHU8rJFUyKdQCQ1w325hxAc0OHItBBBCVTHAMa0OlztIm55yucxBc6oKbnAguJgE9WllcWkGASXPaOXcnNGRkj9otY3DmMzb5ZLd17994uJ6xcks7amy6zazxSo06lOZa51SDBE5YaY3Zy9zUlpiMjCqrp9kH3FPu+ZXL1Qum2KfcM7j6lad/TDlba5EAsszB4uatVh4OkdxAn67VfBss1nOoSe2xQy6/12Ihcko1Q2TscNOz9J9VCo7glTZN+yPOJ9EEsArG26dD+Oh8HVD81q8D4rI26PdtP+Iz5pQFisYc5bmpjeqySaUgZYEg34IWyds1BmNR7PshpLqVrO0hBxmzAaj3F0Zi/7bNYdIiJ//RzCrDZAMieTv3jNIceWutuaXfXx9c3m9YJO5dkW8Tjs0Fz6ZccpJJo3g1J18FT2ji+uMzDd+nRE8eV0LF7NYwhjiQ6NOkaZlxO6Q2Drw7VnkAvOXNJc65IPEjgBzWvxeEn83Ud7b7i/Sx7BGtpgAakaWIuEOljmhoEDV1+JJmZPHVNg8OJJJAgRcxrP6I/+wguAzNgEGd6DNzFvVY9dT2rmXBm7X3DTDWgAHeDd62l5Qhi3lkSBEAbvYeAjsR2bLym7m3gTeN43JtNhfxVqnspgEdK2JJJAdwtYcZF9Up8nOejvFUsjjTaM5B3rgASMx4f3RHYMio2oXE5cjokcA0nhdFeQ0Ns8jeuG3jNqRNjfRWqzAWZgHFsAXAa7i0HLJ4X8+9dE72RjY29lY91MVG2Od8kueBvZMlhHHLKPg9tRVrnK0Z8jj7wECRlJBA1MCZ5rn609I1wGjgTdsEEB069pRcPhHh7hA3mkDeZ1hDufYr8dLyyNujiWtrBwvmkWdLTqOLZ4K4MSBRfbMAx4LZvlg201j0WRh8I/ILCWkfaZoRHP8I/mW7g8C+5yyx3GRE8Rr2uCi+lSuP2bsPBYmnlrB1OvTJ962QKzQQZeNHEBwBIh3VMqtiP2fVaZL6NfDubkyyCWuJywLPJyuJGodYmRGi0/90azW1bQBUaKbicsyS0uzcBlc1p/K3WFyG2MZisLV6NxeNHNMhwLbwQbjgR3gp8ePVstxdvUkxoU6VcNBu9pmC91FgIIsdXGziZF5A4FFwXtFWYcvTUmgXs4vaOyHCJ4WXNVqz6kF7gRaxeLWGjeHkgYSGvbMZePGNRfy+K2vj9faZv26bF+3HvCSym8/eYHMBt+aYkNtwvHY2H9tWvqOLqGfPYMzBrQBJB01DiT2Sea5bHOaXbpBHYhdMRBHI917fNZ2T/TSWuir+3eJ6QHMBlsBAOnPvtKBiPbCu+oX2aSI3RHGSZPO3LqhYD65cZPZ4wI+Sk149fREgttdez9puIAAAZA7JSXDF6dMeVdfUNhC6PYT/cN/i9SubAsuh2H+5b3u9VHf0y5+1elgqhxLnizQ7U/aEXAWuSk42UZWbQnG/12Kc3USb/XNIuugBSZce2B3AD5ko9J9kN6m3RIDZrfXYsfb7/ds/8AKxarngNmbRKwtt41pAFzBBsDCX6a27McS1stg5rSwmzBFjdXW1ejqTu7rY1bcnNf4rEwmI9+K0VSI6vR8SzLqTzlExeJdUJ3KgmIim0Wlx4v7Vw/L8Xfd9T8v6347kn3+obRxrqlWm8ua3NmJAI4EiAYWZToZqji45g0niTeTbzPwRn4Rwcx3R1Cac/9sTJJ++YVVr6rQ4dC+5J1ZxM811fHz1zxkY92XoJzIm3GfhPzCuCl7yBwn4CPVAFSpYdA+xnrM4+KKytVmegf/Mz9VplRs/G1jXANEQDmaQYH3G/NRbWMbwm+uhGizMTi6rz+4eLAdZnAd/YrWzDLg2r7mzjmqPAEdka6LLn4f5yrvfv0O77JbqGuib6X4q/WxLjh5FzLToBxeNNOIVKtVwwb/wAwHEB0BrXGZvExAWbS26A2Cwnh+8Gkz93mtvi5yTfzEdS+23vENA4tbFwNBlN/BaFQkPa6LS1xMg668e1csdvtIA6M2BFqkWkm+52ov+84ygdFoI650Gn2V07GP+PrHXYZ7m1CCDeWg8LXt4tI8Vv4OpuxxDpHy+a86Ptw6WkUWy0hwJLtRedfqUVv7RKw6tKkP5z6uWV9tPCvVMRhW1aT6bhLajC0jscIP+k+C8do7Ba6r0dbKx7HZH5iGzEtDhIMkxHC4klXnftJxcQMgHYwacrrm9r4t2JeH1pcbnld2pMdwU882NMuY1vaP2co0qU0n03VJaMuYuhkETZsAghtli7O2VTLvfOot0s5z2giwknLIkx434KeDrGk2GDKCZ5301N0R2Ncdb94atILPWNT/wCEwAIzOpgSSSx1QuyACTcui8xa8gLl24OXDLlcMpsc4BjKb21i9pV//bHch5Du4Kua5loiwzf5gR80yxVr4UtA3WG8QM0mTA1A4ogwV9KfARD7HSe8q9QeCQBxHGDfW0dqrVMQ7j2cjpcadqcn/S1WOD5UmntDXEW/iSRBiTzST8f+jya5K6HYB9z/ABO9QuaBtquj9nT7n+J3yKnv6Z8/bQcFFTc5MsWqIN/L5qBbvtPIOHnlUqI84CrYnabG8Z9B3n5BAW36aqliNqtaN25+H91kYva7n93d6D5lVqILjz7ZKAv19oOfqT2AJnUC7sPgiUqTQBIk6TJHoUU1Wcvi79VN65OSrVKzwfs3tIjqwp1HidY7j3qp0knQDXWVJjgDcDwHeub5Op9teefSD3XbvOgTN9boDusbnW11LE4kZgRHlHoqGIxYbJAJIvA4rT4+7ieuJrUpYe8E38VLHYXoi0OkOcJjskj1BWTsvFZaLKtQuc8Fzix7ngGHOytI0gwBohYv2gr1jme+LQA3dEaxa/mV0Xfyo54ladWmYmSO+R6wsvGZ5MVWFuuVxDgDoYG9CovM3N/ilZTOb/tfjF3DmkAelh3Log4Ge90NjwKpmOCaEgFYw4U8qhCSNPEiEoTQlCZYlCcKCWZATKYhMVEhMjOYFB7ApZFEsTJBtjOvjCHEc/NTdRKE6iUDCLvqGn5JIeQ/UJJ6WNdrl0Xs8fdH8/qGrkaONaD1h5rd2JtpjaTxJcS6Q1ovoL9ifU9MuZldI9yq19ptaI6xvYaeJ4LAx22nHUwPuNJv+Z2p+rLPqYsnuHAWH91nOV61cdtsusIPYJDeOvF2vcs2pUc7U/JDYwugDUrWwWx4u6D36D5lPEg4HZpfcmB69yvjZ+X7RA7yk5oGg8bj4BTo1Moj5Qp6OaO3Dsj5lx9FWxWHaYvEHX5IxcD2eCZzO1YX1+NIjFz+qTmojahA1t3otSs0xwtf65LO/TSRSqNb2rOx1AEGAteq1vAygVqYjW31YJ8dU7zGbhvaeoxvR1miozSH6kfm/WUUjCVbte6gTwcM7PMaJOwoOsX17ByVGtsgcJE8itf8v+0+H7F0+ztQ3pup1RzpvBPkVTq4F7Os1w7wQqxwFRpkOBjnY/BHZtnFU7ZnEcs2YeTpVzrm/pZ1A+j7k2Qqw32sP/VpUn99PKfNv6K3Qx+Eq9Zj6RPFrszfLX4K8/0XkzYTLePs6HtzUarag7eHZIn4hZeL2fUp9dhA5i48wjBOpVZPKdNZCikpSkEoQRoKUJ0igGIUYTlRJVAxKE5Se5Cc5BGJSUUkDGOHHmnZVI0J806SpDcYinikkpTW1sVoykxe1+K1Y9E6SEnOiGdSnSWa4QU0ySy6VETqq82HaUklm3iU6+HooOG8zvP9JSSVxPSm3rO7z6IzjvBJJY1pPondXx+aDU18B6lJJEEU6zBlFh5LCxAh9rdySS1+P7R20Nk1nNqUyCQS4CQSDHLuXoT0yS7uXL043arAKzgAAJ0FgqzUklm3n0ZKEkkgi5OUklQQKG5JJACehuSSQEEkkkB//9k="/>
          <p:cNvSpPr>
            <a:spLocks noChangeAspect="1" noChangeArrowheads="1"/>
          </p:cNvSpPr>
          <p:nvPr/>
        </p:nvSpPr>
        <p:spPr bwMode="auto">
          <a:xfrm>
            <a:off x="215900" y="-7445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" name="AutoShape 8" descr="data:image/jpeg;base64,/9j/4AAQSkZJRgABAQAAAQABAAD/2wCEAAkGBwgHBgkIBwgKCgkLDRYPDQwMDRsUFRAWIB0iIiAdHx8kKDQsJCYxJx8fLT0tMTU3Ojo6Iys/RD84QzQ5OjcBCgoKDQwNGg8PGjclHyU3Nzc3Nzc3Nzc3Nzc3Nzc3Nzc3Nzc3Nzc3Nzc3Nzc3Nzc3Nzc3Nzc3Nzc3Nzc3Nzc3N//AABEIAJ4ApQMBIgACEQEDEQH/xAAbAAEAAgMBAQAAAAAAAAAAAAAABQYBAwQCB//EAEEQAAEEAQEFBQMHCwMFAAAAAAEAAgMEBREGITFBURITMmFxIkKBFBUWM1JikSM0Q3KCkpOhscHCRFPhByai0dL/xAAUAQEAAAAAAAAAAAAAAAAAAAAA/8QAFBEBAAAAAAAAAAAAAAAAAAAAAP/aAAwDAQACEQMRAD8A+4oiICIiAiIgIiICIo/N5WPE499qRj5X6hkMLPFLIdzWjzJQSCKq7CbTzbQ49jslXZVvGJs4iYSWvif4XtPMcj0I8xraQdUGUREBERAREQEREBERAREQEREBERARFg+qDD3dkEnkqe2R+XN3aObT5BTglGMZydo09qc+vBvQan3l156R2cvfR6s5wrhofk5Wcozwh16v59G69Qt+2kjKGxOZfG0MZFQla1rRuA7BAAQRVTCzN2Q2et4prW5PHUojCDu71hY3txO8nfycGnlobPh8lXyuOhvVCTFK3g4aOaRuLSORB1BHULbRgFejXgH6KJrPwACr9s/RrNuvtGmJyMobbA4V5zubL5Ndua7zIPMoLSiw06rKAiIgIiICIiAiIgIiICIiAiIgKJ2iypxlWNteMTXrL+5qQa+OQ79/RoAJJ6BSFqxDVryWLErYooml73uOgaBxJUBs7XnyVx20V+JzHTMLKMLm6GCud41B4PfoCeg7I5HUJHAYpuJo9yZDLYlcZrM7vFNK7xOP9AOQAHJcO3wD9kr8H++GQ/vPa3+6sI3BV7bcF+NpQt3GTJVR8BK0n+QQWEBab1WC7Vlq24mywTMcySNw1DmkaEFbgsoK7s7bnpW5dnsi9z567O8qTv8A9RX10B1+20+y4eh5qwjgojaPFyZCvHLRkbDkqju9qSuG4O+y7q1w3H/2FvwWUjy2NitMY6J51bLC7xRSDc5p8wUEiiIgIiICIiAiIgIiICIiAsHgsqD2lyVmFkONxRb86XiWwk7xCwaduUjo0H4nQc0HHb7W0mZNBgBxOPeDbcRusTcWxD7reLup0HVWcLjw+Or4mhDSqAiOJvFx1c88S5x5kneT1K7UBV/ah2t3AQ8pck3Ufqxvd/ZWBQGcAl2i2ei5tmmlH7MZH+SCfREQYI1VYyzTs9lzm4RpQtFrMmwDwHgycenhd5aH3VaFrmhjmY+OZofG9pa5jhqCD1QemuDgC3eDwK9Ks7Pvfhrx2dsvc6JrTJjpXnUvhHGMn7TNw826cdCrKDqgyiIgIiICIiAiIgIixqg5cnfgxlGe7cf2IIW9px01PkAOZJ3AeajNnKE/bmy+UbpkbuhLD/p4h4Ih6cT1cTy0XLEPpLmhNxxOMmIi37rNluoLvNrDqB97U8grOEADRZREBVzIav28wjQfZjo23uHmXQgf3VjVba4v/wCob2EaiHENIPm+Z3/wgsiIiAiIgiNosV86Ug2GQQXYHiapY0+qlHA+h3gjmCV62eywy1IyPZ3NqF5htQa6mKUcR6cCDzBClNOg3qs55j8LkPpHWjcYeyI8lGwb3wjhLpzczUnzbr0CCzotcMjJY2yRvDmPAc1wOoIPMLYgIiICIiAiLBQCdFX9o7c1qzHgsZK5luyztzzMP5tBwLvJzuDfieSkM7lYsTjn2nsdK7UMihZ4ppDuaxvmTuWjZ7FSUYJLF14kyNt3e2pBw15Mb91o3D8eJQd9GnBQpw1KcTYq8LAyNjeDQNy6URAREQFW8b+U26zsh4xU6cQPqZXH+oVkVe2dIl2g2ln94W4oPg2Fh/zKCwoiICIiAsPAc0ggEEaEFZRBVsQ76PZUYKQaY+x2n4x/JhG98B6acW9RqB4VaBwXBmsZHlaD6z3OifqHxTM8UTxva4eYK59ncpLfrSQ3WNiyNR3dW4m8O19pv3XDeP8AhBMIsArKAiIgLy9wa0ucQGgaknkF6VZzr5M3kPo9Wc4Vw0SZKZu7SM+GIH7T+fRuvDUIMYhrs/lvnuYH5BX1jxrD73J05Hnwb90E+8rMF4hYyKNscTAxjAGtaBoAByC2ICIiAiIgwq/skAZM5MP0uVlOvXRrG/4qwKA2KBOImkdxkvWXH+M4f0AQWBERAREQEREGCNVXdpK09G1FtBjo+3PWb2LcLRvs1+JH6zfE39oe8rGsEINNSzDbrRWKsjZIZWB8b2nc4HgVvVWqf9tZkUHajFZGUuqHTdXmO90Xk128t89RzAVoQZREQcuUksw461LSiE1lkTnRRuOgc4DcFVNhsmyXZ2exWqWp77ZO8txyOjbPLM7xat19jTgA7TQNAV1KispgKORmbZfG6K4waMtwO7ErfLtDiPI6hAfk7TaMVj5ouGV50dWa6MvZ5n2tP5r3YyUkD67BjrkolaC50TWkRHo7f/TVRxnz2HIFmEZikP0tcCOywfeZ4X+rSD5KTxWYx+VY51Gy2RzPrIyC18Z6Oad4PqgfOJ+cfkfyK5v/AE/d/kuGvi1XmDKslksM+R3mdw0uJfXcA/Tk3qfRSO5NEERBn4JsdLeFPJMZEQDG+jI2Q+jNO0Rv5L1LnqsVGG4+C/3cxIawUpTIPVgbq34qV0TRBG2szTqvhZM6UPmAMYEEh48NdG7viofYrLUX4qnUbKflUjXSlndu01c4uO/TTn1ViyEncUbMpO5kTnH4AlR2x8Bg2UxELjvbTiH/AIhBsq7Q4m2602veieagLp9AfYA46/gVmPaHDy49+QZk6ppscGum7wBoceRPVSmhTTVBGzZ/DwVYbU+Upx15/qpXzta2T0Ou9bZcvjobEVea/UjnmAMUT52hzweGgJ1K6nwskAEkbHAcA4a6LDq8L3te+GNz2+FxaNR6INLMnQfbdTZdrOtN8UAmaXjn4ddV6jv1JQ8xWoHiMav7MgPZ9d+5ZFSs2czivEJjxkDB2j8eK1x42hGJWxUqzBMNJA2FoDx0O7eg3NswPjMjJo3MG4uDwR+K9iVjmhwe0tcNQQdxUZZx2Eq46SKzTx8NEu7b2SRMbGXdSOGqg7VjA5OvBUx+z/zxHB+biOq1sEYPMPfo3T9XVBY8xjq+Wx81K2D3Uo8TDo5h4tc08nA6EHqFw7N5KefvsblHN+dKWgmIGgmYfDK0dHafAghRVjZrIZu7BeycWNx8kPZEJrRd/PGAdRpI4BoIPRpUxh9msfir01+Fj5b840ltTSF8jx014AeQ0QTSIiAiIgwRqovK4ChlHsmnjdHajH5O3A8xzR+jxv08juPRSqIK2Zc/hiO+jOaqDcZIg2Oy0dS3c1/w0PkVKYrNUMvG51GcPczdJE8FkkZ6OYdHNPqF36KMyuCoZRzZJ4nMss+rswPMcrPRw3/A7uoQSeqyq2x+0GG9mZvz3UHCRgbHaaPvN3Nf6js+hUlic3j8sHilYa6WP62B4LJYj0ew72/EING2cxr7JZuVviZQnLfXsHRd2Ki7nGU4wNOxAxv4NCidvnabH5Mf7kYi/fcG/wB1YGgNaGjgBogyi1TzxV4nTWJWRRNGrnvcGtaPMlQZ2sp2SW4aCzlT9urH+S/iu0Z/NBYNVqs2YKsTpbM0cUbRqXSODQPiVBuh2lyJ0ls1MTCRvbXZ38/we72R+6VurbLYuORs1qKS/Ybv7+9IZna9QDub8AEGl+1dey90eDpXMtIN3arx9mH+M/Rh/ZJWRX2kyH5xbrYuM+5WaJ5R09t47I/dPqp9rGtaGtADRwAGgCzoghK2ymKjnbZtRPyFsHUT3pDM5p6tDtzf2QFNBug0GgA5L0iAEREBERAREQEREBERBggdFGZbBUMq6OWzCRZi+qsROLJY/wBVw3j04KURBRNqae0sOMFONozdN1mB57IEdljWSNeQfdfr2dNfZ015qZEe02R3zS1cPCfchHyiYjzcdGtPoHKxIggYdlcX3zLF9kmSstOrZbz+97J001a0+y34AKca0NAAAAG4Acl6RAREQEREBERAREQEREH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68" t="73714" r="4500"/>
          <a:stretch/>
        </p:blipFill>
        <p:spPr bwMode="auto">
          <a:xfrm>
            <a:off x="2702416" y="620688"/>
            <a:ext cx="3744416" cy="473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3926586" y="5085184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 smtClean="0">
                <a:ea typeface="ＤＦ平成明朝体W7" pitchFamily="1" charset="-128"/>
              </a:rPr>
              <a:t>球</a:t>
            </a:r>
            <a:endParaRPr kumimoji="1" lang="ja-JP" altLang="en-US" sz="6000" dirty="0">
              <a:ea typeface="ＤＦ平成明朝体W7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790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35534" y="332656"/>
            <a:ext cx="7772400" cy="1470025"/>
          </a:xfrm>
        </p:spPr>
        <p:txBody>
          <a:bodyPr>
            <a:normAutofit/>
          </a:bodyPr>
          <a:lstStyle/>
          <a:p>
            <a:r>
              <a:rPr kumimoji="1" lang="ja-JP" altLang="en-US" sz="4800" dirty="0" smtClean="0">
                <a:ea typeface="ＤＦ平成明朝体W7" pitchFamily="1" charset="-128"/>
              </a:rPr>
              <a:t>６章　空間図形</a:t>
            </a:r>
            <a:endParaRPr kumimoji="1" lang="ja-JP" altLang="en-US" sz="4800" dirty="0">
              <a:ea typeface="ＤＦ平成明朝体W7" pitchFamily="1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26" name="Picture 2" descr="http://t3.gstatic.com/images?q=tbn:ANd9GcRuooPuKYPkW_EGiHuCvEIez4Qvzx05Oo7G9kQPRiBl6svITxy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6" y="2564904"/>
            <a:ext cx="7294026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11560" y="1835530"/>
            <a:ext cx="8084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ea typeface="ＤＦ平成明朝体W7" pitchFamily="1" charset="-128"/>
              </a:rPr>
              <a:t>立体と空間図形～いろいろな立体の正多面体まで</a:t>
            </a:r>
            <a:endParaRPr kumimoji="1" lang="ja-JP" altLang="en-US" sz="2800" dirty="0">
              <a:ea typeface="ＤＦ平成明朝体W7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002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data:image/jpeg;base64,/9j/4AAQSkZJRgABAQAAAQABAAD/2wCEAAkGBhQSEBUUExQVFBQUFhQVGBQVFBQUFRUUFRgVFBUUFRYXHCYfFxkjGhUUHy8gIycpLCwsFR4xNTAqNSYrLCkBCQoKDgwOFw8PGikcHBwsKSksKSwpKSkpKSkpLCkpLCkpKSkpKSkpKSkpKSwpKSkpLCksKSkpKSkpKSksKSwsKf/AABEIAMIBAwMBIgACEQEDEQH/xAAcAAABBQEBAQAAAAAAAAAAAAADAAECBAUGBwj/xABFEAABAwIDBAcFBQYDCAMAAAABAAIRAyEEEjEFIkFREzJhcYGRsQYjocHwQlJictEHM4KSsuFjosIUFiQ0Q1Nz0hUl8f/EABkBAAMBAQEAAAAAAAAAAAAAAAABAgMEBf/EACERAQEBAQACAwEAAwEAAAAAAAABEQISIQMxQSITUWFC/9oADAMBAAIRAxEAPwDzRjd4fmHqvRXC0Lz0C472+oXoz22T6Z8mY1HaENqIxQpFrdR2z4G/6rm9lsI2i/uqelvgumqiIPh56fH1XNbKEY941/e37DcD4qpSx0zdD5o7Rog0hdGp6DssmScaKltYe5qfkf8A0lXRqqOPdmon8THehCiq5dJEgHndNlUqIljD+FvoFLKvZjxrPaAanyqeVKEwhlT5FMNT5UjQyp8imGqOJqZKbn/daXeQlLTxGm4OEi4uPIkH4gp8qy/ZXEB1LLna4gk2IJvrp3rZLUp1p3mwPKkGqeVSyoGBZEsqJCUJDAsiQailqbKhUiEJy1TyJ8qNPAixQNNWITFqRqb6aA+mtBzEF9NIM80klaLEkxjxw6jvHqF6I7RedAyRHMeq9GevMr0OSCkxRCk1SoVwkEdi5jAj/wCyP5XHxyNn4rpgVg06cbRB50yf8sfJE+zb7dUVh18Pr4ITRZEpfXxIVQheKpV2+6I7Ko8nOCvFVatPdjm5/wDmdPzU059t/A3o0jzp0/6Qi5UHZN8NRP8AhUv6Gq1C9eX08jqf1UISyqeVSyItIOE8IgakAlp4i1q5P9oOLijkk7xa2PNxkcdGiPxLsWtXmXtzjM9cNGjRPi8g/wBLWqOmnKh7J7R6Ks18mARNtWkNzceTgvWsvHUc+favFdlkgjT7H3dSyf6mtXrXs1jOkw7Z1Zu+GrT5W8FHNy40+SbF/IkGohalC01ihlTZUTKnypaYWRNlRcqUI08CypZUXKllS0wgE+VEhPCNADmIbmK0WqDmI08UyxJWCxJGjHh5w4BBjiF6A4QY8lwxsu4rYoZ8kGTxtGkrz674kFJqg7Q9yVFtp5qTGBWPVpxjqTudN48Bm+RWsdFQxDP+LoH8NYfAfqkpqgaqVP8AQ+SiNO5SpFMhVDEaDz+vNTZp4H5qLrx4/JF+hPtr7B/5Wj/42jyt8leyqn7P/wDLMHLO3+Wo8fJaGVenzfUeZ3P6qGVOGqUJwEanEYTgKUKQajTkV8W7Kx3AmwPabLyHa1UVKr3CTLnEWmwacvwhem+1eKLKJA1LTHeYY34un+Fea49mQgbtg4bo7crtYk3i+sLPrprzFWiwt4GzabtRaCI9V3Xsbiw2oWQQHS24i4u31hcbTq0+kMv1ZlL5pgSLgEeGmi6DZpEMc2oxz53miCWltpJB1PDwWHlftr4y+normpsqlQqZ2NdzHkdCPOVPKujWAcJIganyo0YFCWVFypQloByp8qLkTFqNPA8qWVEypsqNGIQolqNlTZUaauWJI2VJGm8Jqmy7N7f+Ib+WfKZ+S4qq8QbjzC71rbtdxA9QFxW47IeoxOSpaqOWyzWQ0KrVh76ie2oPOm4/JWOCHV69M8nH4sePmmF14g94+PD4T5JmG6IWyDz+aFN55ogWaY+X6pgPr67kqZ9Emj3n8J+BH/smTY9nh7kj7tSqPN2f/WtLKsz2dO7VHKr606f6LWhd3F/mOD5Z/dQhIBTyqUJ6hANU2sT5U1eqGMc86NBKLRjzz2/2k/psmYsYI5AnLNw7ld3kuH6ZuYE7xzNJsXXL2TJcfwuE9oW17Rlrq9VxMkuy8TBJiBexuRZZBqCTDSb0xcgcXPSbRHDYnqgNJJDIswTmZVbPnB/h7VqYPFsMEtMGCNxpvlY60GZgP/m7Fn4eoZpnoxEUTqTAzlvjAPxWhRqu+1TbLQDDSfsOLTy+wVn0uV6H7EY4EPp55gBwaSZBM5hvXjTn8F05YvPdgYprKrHEdVwM9hN47NV6QWo469Yz7nsHKnyIkJQqtTgeRINRMqfKjTwLKmyIwamyI0BZUsqLkSyo04FlT5ETKlkU+QwHIkjZUkeQx89vw7ODW/yhdrSdlAnq2v8AdmLHs7VxruK7Sn1R3D0XN06+FlictQKDstuB0PL8J+R8OSsrNYBB0TO1HeiPHy9VAhMLdMpst/rmP7qNMqb7ie31QBG801WQ+meElp/iFviAmabfXcikTl758RdOBpeypnpvzUz5tI/0rdyrnfY795iNdKXPga3mumIXVx1/McXyz+qHlTwphqfKr1niIasn2pxYZSAPE5iPw0xnNvCPFbTWrifb3GdZo4BtMa6u94+OdmsH8SVq5P1wGKqEkWuSXHvEknzKFDoESDmdNgAQGRPmpYkku1gQADYXJnj2BArURuy4yRVdq6+YEWtECFYSdSfl6xnoxO9xD78eS06Yd0nWkFzrZ7RUG7Ins+Kxv9mpkCZPuiJgmwc4zr2LTZhGwHAXLKb5gG7bTAOtnKOjjbwJeIm5sDobwOI/EPivSdg4rpKDZ1bunwiPhC8to0WtMNcRmuAZ+1vACJtYrt/Y3Gw/JMh4t+YXHzCzlxpZsdVCQCLCUJ6jxQhKFOEoRp+KEJQiZE0I0/FCEsqnCUJaMQhKFOEoS0/FCEkTKkjT8XzlVK7bDXY38rfQLiXhdpgj7tn5W+gWfTXlYgaG9k9OpBANwdD8j2+qQSqNHgslp1et2W9f7JnhQbV0B46H4we31RKz4HiPiQEGmx3wU2H4oJEJmuuPFAWM0D61TOxgA7j9eqhW0J7Cqtc7vflH+YIDR2Ht5mHqVc4e7MGm0Wyhzud7O+C22e3GHNyKg4XZPoexco7CPzmOk6vC46nehHDuynrajVg5O7StZ3kY9cS3XcM9rsKY3yJ5scNfBHZ7SYY/9ZvjI9QuAdRO5poNWdp5BR6O7urpyePtDkq80f449JZtmgRIrUz/ABi68r9ptqipU3ZsXPcDujNUMN74Y1o8FYfTGXRv2uJ/DzK492KArvdFnOdYG0Ekz8FfF2l1zkFcQCZIF+AJ6g/RKoRIB6R0McQCALEEC3D+6ZpAAtaCZ7zB9VPPvcI6MGZMwYtr2rasYix4AZuPILHcRYDpLdht8VcwgBDR0b95r9HwRGYRrrp5oNBzvd2bdp4ab1QcVb2dXOVpPB7gYaOTHCIHOVFXFvDVhlactQWO8HB0FpJg6iY8Lrc2biHMc0tMlhBgtAM6jeEDUcuKyMLUMPAEhr9MsWIv8R8VoYKrpYTdpgnhpqT9FZVrK9UwVfpKbXxGYAxy84siwsf2TxmekWHVhkfld/efNbkJaMDyp8qnCUJeR4hCQYppI0YhlShSKqVtq0mi7hrH6+SWnixCUILcWHQbgcy0gHulSqYxoMEgRrPBGngsJIAxzOfxH6pJbRj54qtXZYEe6Z+VvoFx9cLrtmn3LPyN9Ajr6PlaSZOUTrCZ2qkSs1hubMDtUy6RlPbB5/3UKhiD9WBKhQdmaCeInzuPklTXCJ70MCCnZU56+qbIS0c4CRp4g7ju53oqGKPu/wCJo/zgK5iDDHH8Lv6SsvG4jcy8qlI+Dqp/9SgJ1aTulqkMfGV12uEHdHCLJ206gZcVmnMLZjMQ7sFldbjXNJEU9DxvdkG89pUcdj3V3F9QMLiW6OA0DotKtARdUlm9W0bwJ4nW6k2pUl2+8mLTTBPWGl7pierujT74+8URtQhxOV1pPXHAjsSNn7cxBp0H5jD95l2AEE5RBEd64erX3SSCZHDthvour9t9ol5sC3O974zEtExA7rlcoAS4Dm4cOAutufUZVdo1H3aGjdDWiZ7f0V3o6rnPy5bAC4AvuSCSeUoGFpPMkEHeGsjkdQbrUwdEw7qGXOjNJNi23cr5tZdSRToCrNLe/NDf8R4tysrWCp1Mjt9wOamZgC1wYBHxQKVIy06xM3EWquVrB4briRdpiYndLbTKq/RStCi2qKhAqO3mWMSBEOM2AM3VvDipJabmAQS03c3U99viqb6IBY6WmCJ6ogb2bjycPJXX0i17Y0bygTPF0am2p5rOrjqfZ3EmnWE2E5XA2IB59oN/BduQvNMECHRJ1N51B0Xf7NxwewXBcAA4cQYsTykX8VFaRcSQKlcjQT2aeUqVGtmGhB5FTqsFTQlKUqdV4qWKZvTmJHK36LKIdvGlmzEuALyBci5B1nhe1vFbGOrZW2y9zjHxWLWxDqjoa2CBeQC2DbW0nw4J+Q8T4PFVDmFV05YGTLcg89LxpeDwJT1MBSfSOUvzUy4hwc68SWyZnKWx4FFbsqrlIPRxeA0ua8E6lr3Zm3+6QRIGiz8BuVOhe7Iapne3S6r/ANt2uR5a3MAJa+HFpMGC9HjSo9GGiXgEiYMEjNvQSTJN0ypNeaU0xTDwwuaHZiN1pIAN9QAB4JI9jHjNRq6vZ37mn+VvouUeV1Wyv3FP8oV9fTPlZm6mHKCTmy2OyFmtJw0+uCaIjsSLrhJJR810am645x56foqztE7XWnkkBcaYp1PyO/pKwMd183AmiI7RXqmfiugqjOxzT9oEedpWBtNhaBP36Pxq1j6Qj9FalUOzu3RoeA+72IQzR1RqOB5O5FGAnpHEjK3MD1c1mTYTcD+yWI2bldkkPzQ73Ya4ADNbW2hU9d3n3T8NCcTA3Rpyd953apQZdufe4O/VUsfSYx2V2bdtGRs3Ly0zPYEOrjWtz9a2f7I4T+JXzfObE9Tx+2NtRpq1j9kMMTB0gA69xQKGzbAlx0cfUD5KWHa7KSAN46k3M6WHZ2rWwuBLoBeA01W0Zygbjcud8k2T7t30zk1VwlegAxjgekzE5szr/YAgEDUE6cVb2VSpZd4tc6SCC9zY3t0HgLcuS1sLhGDBh2YZuiqPAyUSQXukbxYXdutuEKvTdhGUKXTUajyWNLg1oYC528CHZRI63E8E5aLJXP1a8MYIBA6R3Af9WOsbkWAjvWts51OXNcRGapOb7pa4k66Sxvks7o8wbEAQ+BkBI947T0W1hGN6QFz3tJqUgILRIeYdYCZAcSDwjtW1vpl+o4PEUjhMoyyWjNlZJ6QNJaSRJmWG/atGvVaaYygjMA4kU4GYDNGeOU2lKn0TGuHT1jBcRF93NYgWuQ4yn2fXJoNLc7sjnTY9UG2aNDdRq8XqFbMGWAGTLIAF2yb8zpfuW/giWkPD8losBMzwBMPGo6M65Tlh0LnsJWd7wCTBmIkwNdArG2Wl2DqxvHKHN0gGQWuPYNfEoEd5hcfmIa6A5wlsGWVBE5qbuNjOU3HaLm1K8J2V7XVqdPLUzUmi+V7gWS0nqseczXSHRlEy0wZXY7G/aU7oyHgVjBiowgGYtnbxvF5BUXi/+fbadZ9vRZSzBYGyvaulVaPeU+ki7TNMzyAfr4FS2jtCAA63OIjKbZvrmsvcaSa1Ku0KYkFzZFiDz5KOGxrXndbEGJiIhcRiatKruCoadQOEOgmS0jU8bDTjA0N0PA7cbSEVCQ4RzLerDgCLXMn6srKrI9GzrnPa6oHU8rJFUyKdQCQ1w325hxAc0OHItBBBCVTHAMa0OlztIm55yucxBc6oKbnAguJgE9WllcWkGASXPaOXcnNGRkj9otY3DmMzb5ZLd17994uJ6xcks7amy6zazxSo06lOZa51SDBE5YaY3Zy9zUlpiMjCqrp9kH3FPu+ZXL1Qum2KfcM7j6lad/TDlba5EAsszB4uatVh4OkdxAn67VfBss1nOoSe2xQy6/12Ihcko1Q2TscNOz9J9VCo7glTZN+yPOJ9EEsArG26dD+Oh8HVD81q8D4rI26PdtP+Iz5pQFisYc5bmpjeqySaUgZYEg34IWyds1BmNR7PshpLqVrO0hBxmzAaj3F0Zi/7bNYdIiJ//RzCrDZAMieTv3jNIceWutuaXfXx9c3m9YJO5dkW8Tjs0Fz6ZccpJJo3g1J18FT2ji+uMzDd+nRE8eV0LF7NYwhjiQ6NOkaZlxO6Q2Drw7VnkAvOXNJc65IPEjgBzWvxeEn83Ud7b7i/Sx7BGtpgAakaWIuEOljmhoEDV1+JJmZPHVNg8OJJJAgRcxrP6I/+wguAzNgEGd6DNzFvVY9dT2rmXBm7X3DTDWgAHeDd62l5Qhi3lkSBEAbvYeAjsR2bLym7m3gTeN43JtNhfxVqnspgEdK2JJJAdwtYcZF9Up8nOejvFUsjjTaM5B3rgASMx4f3RHYMio2oXE5cjokcA0nhdFeQ0Ns8jeuG3jNqRNjfRWqzAWZgHFsAXAa7i0HLJ4X8+9dE72RjY29lY91MVG2Od8kueBvZMlhHHLKPg9tRVrnK0Z8jj7wECRlJBA1MCZ5rn609I1wGjgTdsEEB069pRcPhHh7hA3mkDeZ1hDufYr8dLyyNujiWtrBwvmkWdLTqOLZ4K4MSBRfbMAx4LZvlg201j0WRh8I/ILCWkfaZoRHP8I/mW7g8C+5yyx3GRE8Rr2uCi+lSuP2bsPBYmnlrB1OvTJ962QKzQQZeNHEBwBIh3VMqtiP2fVaZL6NfDubkyyCWuJywLPJyuJGodYmRGi0/90azW1bQBUaKbicsyS0uzcBlc1p/K3WFyG2MZisLV6NxeNHNMhwLbwQbjgR3gp8ePVstxdvUkxoU6VcNBu9pmC91FgIIsdXGziZF5A4FFwXtFWYcvTUmgXs4vaOyHCJ4WXNVqz6kF7gRaxeLWGjeHkgYSGvbMZePGNRfy+K2vj9faZv26bF+3HvCSym8/eYHMBt+aYkNtwvHY2H9tWvqOLqGfPYMzBrQBJB01DiT2Sea5bHOaXbpBHYhdMRBHI917fNZ2T/TSWuir+3eJ6QHMBlsBAOnPvtKBiPbCu+oX2aSI3RHGSZPO3LqhYD65cZPZ4wI+Sk149fREgttdez9puIAAAZA7JSXDF6dMeVdfUNhC6PYT/cN/i9SubAsuh2H+5b3u9VHf0y5+1elgqhxLnizQ7U/aEXAWuSk42UZWbQnG/12Kc3USb/XNIuugBSZce2B3AD5ko9J9kN6m3RIDZrfXYsfb7/ds/8AKxarngNmbRKwtt41pAFzBBsDCX6a27McS1stg5rSwmzBFjdXW1ejqTu7rY1bcnNf4rEwmI9+K0VSI6vR8SzLqTzlExeJdUJ3KgmIim0Wlx4v7Vw/L8Xfd9T8v6347kn3+obRxrqlWm8ua3NmJAI4EiAYWZToZqji45g0niTeTbzPwRn4Rwcx3R1Cac/9sTJJ++YVVr6rQ4dC+5J1ZxM811fHz1zxkY92XoJzIm3GfhPzCuCl7yBwn4CPVAFSpYdA+xnrM4+KKytVmegf/Mz9VplRs/G1jXANEQDmaQYH3G/NRbWMbwm+uhGizMTi6rz+4eLAdZnAd/YrWzDLg2r7mzjmqPAEdka6LLn4f5yrvfv0O77JbqGuib6X4q/WxLjh5FzLToBxeNNOIVKtVwwb/wAwHEB0BrXGZvExAWbS26A2Cwnh+8Gkz93mtvi5yTfzEdS+23vENA4tbFwNBlN/BaFQkPa6LS1xMg668e1csdvtIA6M2BFqkWkm+52ov+84ygdFoI650Gn2V07GP+PrHXYZ7m1CCDeWg8LXt4tI8Vv4OpuxxDpHy+a86Ptw6WkUWy0hwJLtRedfqUVv7RKw6tKkP5z6uWV9tPCvVMRhW1aT6bhLajC0jscIP+k+C8do7Ba6r0dbKx7HZH5iGzEtDhIMkxHC4klXnftJxcQMgHYwacrrm9r4t2JeH1pcbnld2pMdwU882NMuY1vaP2co0qU0n03VJaMuYuhkETZsAghtli7O2VTLvfOot0s5z2giwknLIkx434KeDrGk2GDKCZ5301N0R2Ncdb94atILPWNT/wCEwAIzOpgSSSx1QuyACTcui8xa8gLl24OXDLlcMpsc4BjKb21i9pV//bHch5Du4Kua5loiwzf5gR80yxVr4UtA3WG8QM0mTA1A4ogwV9KfARD7HSe8q9QeCQBxHGDfW0dqrVMQ7j2cjpcadqcn/S1WOD5UmntDXEW/iSRBiTzST8f+jya5K6HYB9z/ABO9QuaBtquj9nT7n+J3yKnv6Z8/bQcFFTc5MsWqIN/L5qBbvtPIOHnlUqI84CrYnabG8Z9B3n5BAW36aqliNqtaN25+H91kYva7n93d6D5lVqILjz7ZKAv19oOfqT2AJnUC7sPgiUqTQBIk6TJHoUU1Wcvi79VN65OSrVKzwfs3tIjqwp1HidY7j3qp0knQDXWVJjgDcDwHeub5Op9teefSD3XbvOgTN9boDusbnW11LE4kZgRHlHoqGIxYbJAJIvA4rT4+7ieuJrUpYe8E38VLHYXoi0OkOcJjskj1BWTsvFZaLKtQuc8Fzix7ngGHOytI0gwBohYv2gr1jme+LQA3dEaxa/mV0Xfyo54ladWmYmSO+R6wsvGZ5MVWFuuVxDgDoYG9CovM3N/ilZTOb/tfjF3DmkAelh3Log4Ge90NjwKpmOCaEgFYw4U8qhCSNPEiEoTQlCZYlCcKCWZATKYhMVEhMjOYFB7ApZFEsTJBtjOvjCHEc/NTdRKE6iUDCLvqGn5JIeQ/UJJ6WNdrl0Xs8fdH8/qGrkaONaD1h5rd2JtpjaTxJcS6Q1ovoL9ifU9MuZldI9yq19ptaI6xvYaeJ4LAx22nHUwPuNJv+Z2p+rLPqYsnuHAWH91nOV61cdtsusIPYJDeOvF2vcs2pUc7U/JDYwugDUrWwWx4u6D36D5lPEg4HZpfcmB69yvjZ+X7RA7yk5oGg8bj4BTo1Moj5Qp6OaO3Dsj5lx9FWxWHaYvEHX5IxcD2eCZzO1YX1+NIjFz+qTmojahA1t3otSs0xwtf65LO/TSRSqNb2rOx1AEGAteq1vAygVqYjW31YJ8dU7zGbhvaeoxvR1miozSH6kfm/WUUjCVbte6gTwcM7PMaJOwoOsX17ByVGtsgcJE8itf8v+0+H7F0+ztQ3pup1RzpvBPkVTq4F7Os1w7wQqxwFRpkOBjnY/BHZtnFU7ZnEcs2YeTpVzrm/pZ1A+j7k2Qqw32sP/VpUn99PKfNv6K3Qx+Eq9Zj6RPFrszfLX4K8/0XkzYTLePs6HtzUarag7eHZIn4hZeL2fUp9dhA5i48wjBOpVZPKdNZCikpSkEoQRoKUJ0igGIUYTlRJVAxKE5Se5Cc5BGJSUUkDGOHHmnZVI0J806SpDcYinikkpTW1sVoykxe1+K1Y9E6SEnOiGdSnSWa4QU0ySy6VETqq82HaUklm3iU6+HooOG8zvP9JSSVxPSm3rO7z6IzjvBJJY1pPondXx+aDU18B6lJJEEU6zBlFh5LCxAh9rdySS1+P7R20Nk1nNqUyCQS4CQSDHLuXoT0yS7uXL043arAKzgAAJ0FgqzUklm3n0ZKEkkgi5OUklQQKG5JJACehuSSQEEkkkB//9k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" name="AutoShape 10" descr="data:image/jpeg;base64,/9j/4AAQSkZJRgABAQAAAQABAAD/2wCEAAkGBhQSEBUUExQVFBQUFhQVGBQVFBQUFRUUFRgVFBUUFRYXHCYfFxkjGhUUHy8gIycpLCwsFR4xNTAqNSYrLCkBCQoKDgwOFw8PGikcHBwsKSksKSwpKSkpKSkpLCkpLCkpKSkpKSkpKSkpKSwpKSkpLCksKSkpKSkpKSksKSwsKf/AABEIAMIBAwMBIgACEQEDEQH/xAAcAAABBQEBAQAAAAAAAAAAAAADAAECBAUGBwj/xABFEAABAwIDBAcFBQYDCAMAAAABAAIRAyEEEjEFIkFREzJhcYGRsQYjocHwQlJictEHM4KSsuFjosIUFiQ0Q1Nz0hUl8f/EABkBAAMBAQEAAAAAAAAAAAAAAAABAgMEBf/EACERAQEBAQACAwEAAwEAAAAAAAABEQISIQMxQSITUWFC/9oADAMBAAIRAxEAPwDzRjd4fmHqvRXC0Lz0C472+oXoz22T6Z8mY1HaENqIxQpFrdR2z4G/6rm9lsI2i/uqelvgumqiIPh56fH1XNbKEY941/e37DcD4qpSx0zdD5o7Rog0hdGp6DssmScaKltYe5qfkf8A0lXRqqOPdmon8THehCiq5dJEgHndNlUqIljD+FvoFLKvZjxrPaAanyqeVKEwhlT5FMNT5UjQyp8imGqOJqZKbn/daXeQlLTxGm4OEi4uPIkH4gp8qy/ZXEB1LLna4gk2IJvrp3rZLUp1p3mwPKkGqeVSyoGBZEsqJCUJDAsiQailqbKhUiEJy1TyJ8qNPAixQNNWITFqRqb6aA+mtBzEF9NIM80klaLEkxjxw6jvHqF6I7RedAyRHMeq9GevMr0OSCkxRCk1SoVwkEdi5jAj/wCyP5XHxyNn4rpgVg06cbRB50yf8sfJE+zb7dUVh18Pr4ITRZEpfXxIVQheKpV2+6I7Ko8nOCvFVatPdjm5/wDmdPzU059t/A3o0jzp0/6Qi5UHZN8NRP8AhUv6Gq1C9eX08jqf1UISyqeVSyItIOE8IgakAlp4i1q5P9oOLijkk7xa2PNxkcdGiPxLsWtXmXtzjM9cNGjRPi8g/wBLWqOmnKh7J7R6Ks18mARNtWkNzceTgvWsvHUc+favFdlkgjT7H3dSyf6mtXrXs1jOkw7Z1Zu+GrT5W8FHNy40+SbF/IkGohalC01ihlTZUTKnypaYWRNlRcqUI08CypZUXKllS0wgE+VEhPCNADmIbmK0WqDmI08UyxJWCxJGjHh5w4BBjiF6A4QY8lwxsu4rYoZ8kGTxtGkrz674kFJqg7Q9yVFtp5qTGBWPVpxjqTudN48Bm+RWsdFQxDP+LoH8NYfAfqkpqgaqVP8AQ+SiNO5SpFMhVDEaDz+vNTZp4H5qLrx4/JF+hPtr7B/5Wj/42jyt8leyqn7P/wDLMHLO3+Wo8fJaGVenzfUeZ3P6qGVOGqUJwEanEYTgKUKQajTkV8W7Kx3AmwPabLyHa1UVKr3CTLnEWmwacvwhem+1eKLKJA1LTHeYY34un+Fea49mQgbtg4bo7crtYk3i+sLPrprzFWiwt4GzabtRaCI9V3Xsbiw2oWQQHS24i4u31hcbTq0+kMv1ZlL5pgSLgEeGmi6DZpEMc2oxz53miCWltpJB1PDwWHlftr4y+normpsqlQqZ2NdzHkdCPOVPKujWAcJIganyo0YFCWVFypQloByp8qLkTFqNPA8qWVEypsqNGIQolqNlTZUaauWJI2VJGm8Jqmy7N7f+Ib+WfKZ+S4qq8QbjzC71rbtdxA9QFxW47IeoxOSpaqOWyzWQ0KrVh76ie2oPOm4/JWOCHV69M8nH4sePmmF14g94+PD4T5JmG6IWyDz+aFN55ogWaY+X6pgPr67kqZ9Emj3n8J+BH/smTY9nh7kj7tSqPN2f/WtLKsz2dO7VHKr606f6LWhd3F/mOD5Z/dQhIBTyqUJ6hANU2sT5U1eqGMc86NBKLRjzz2/2k/psmYsYI5AnLNw7ld3kuH6ZuYE7xzNJsXXL2TJcfwuE9oW17Rlrq9VxMkuy8TBJiBexuRZZBqCTDSb0xcgcXPSbRHDYnqgNJJDIswTmZVbPnB/h7VqYPFsMEtMGCNxpvlY60GZgP/m7Fn4eoZpnoxEUTqTAzlvjAPxWhRqu+1TbLQDDSfsOLTy+wVn0uV6H7EY4EPp55gBwaSZBM5hvXjTn8F05YvPdgYprKrHEdVwM9hN47NV6QWo469Yz7nsHKnyIkJQqtTgeRINRMqfKjTwLKmyIwamyI0BZUsqLkSyo04FlT5ETKlkU+QwHIkjZUkeQx89vw7ODW/yhdrSdlAnq2v8AdmLHs7VxruK7Sn1R3D0XN06+FlictQKDstuB0PL8J+R8OSsrNYBB0TO1HeiPHy9VAhMLdMpst/rmP7qNMqb7ie31QBG801WQ+meElp/iFviAmabfXcikTl758RdOBpeypnpvzUz5tI/0rdyrnfY795iNdKXPga3mumIXVx1/McXyz+qHlTwphqfKr1niIasn2pxYZSAPE5iPw0xnNvCPFbTWrifb3GdZo4BtMa6u94+OdmsH8SVq5P1wGKqEkWuSXHvEknzKFDoESDmdNgAQGRPmpYkku1gQADYXJnj2BArURuy4yRVdq6+YEWtECFYSdSfl6xnoxO9xD78eS06Yd0nWkFzrZ7RUG7Ins+Kxv9mpkCZPuiJgmwc4zr2LTZhGwHAXLKb5gG7bTAOtnKOjjbwJeIm5sDobwOI/EPivSdg4rpKDZ1bunwiPhC8to0WtMNcRmuAZ+1vACJtYrt/Y3Gw/JMh4t+YXHzCzlxpZsdVCQCLCUJ6jxQhKFOEoRp+KEJQiZE0I0/FCEsqnCUJaMQhKFOEoS0/FCEkTKkjT8XzlVK7bDXY38rfQLiXhdpgj7tn5W+gWfTXlYgaG9k9OpBANwdD8j2+qQSqNHgslp1et2W9f7JnhQbV0B46H4we31RKz4HiPiQEGmx3wU2H4oJEJmuuPFAWM0D61TOxgA7j9eqhW0J7Cqtc7vflH+YIDR2Ht5mHqVc4e7MGm0Wyhzud7O+C22e3GHNyKg4XZPoexco7CPzmOk6vC46nehHDuynrajVg5O7StZ3kY9cS3XcM9rsKY3yJ5scNfBHZ7SYY/9ZvjI9QuAdRO5poNWdp5BR6O7urpyePtDkq80f449JZtmgRIrUz/ABi68r9ptqipU3ZsXPcDujNUMN74Y1o8FYfTGXRv2uJ/DzK492KArvdFnOdYG0Ekz8FfF2l1zkFcQCZIF+AJ6g/RKoRIB6R0McQCALEEC3D+6ZpAAtaCZ7zB9VPPvcI6MGZMwYtr2rasYix4AZuPILHcRYDpLdht8VcwgBDR0b95r9HwRGYRrrp5oNBzvd2bdp4ab1QcVb2dXOVpPB7gYaOTHCIHOVFXFvDVhlactQWO8HB0FpJg6iY8Lrc2biHMc0tMlhBgtAM6jeEDUcuKyMLUMPAEhr9MsWIv8R8VoYKrpYTdpgnhpqT9FZVrK9UwVfpKbXxGYAxy84siwsf2TxmekWHVhkfld/efNbkJaMDyp8qnCUJeR4hCQYppI0YhlShSKqVtq0mi7hrH6+SWnixCUILcWHQbgcy0gHulSqYxoMEgRrPBGngsJIAxzOfxH6pJbRj54qtXZYEe6Z+VvoFx9cLrtmn3LPyN9Ajr6PlaSZOUTrCZ2qkSs1hubMDtUy6RlPbB5/3UKhiD9WBKhQdmaCeInzuPklTXCJ70MCCnZU56+qbIS0c4CRp4g7ju53oqGKPu/wCJo/zgK5iDDHH8Lv6SsvG4jcy8qlI+Dqp/9SgJ1aTulqkMfGV12uEHdHCLJ206gZcVmnMLZjMQ7sFldbjXNJEU9DxvdkG89pUcdj3V3F9QMLiW6OA0DotKtARdUlm9W0bwJ4nW6k2pUl2+8mLTTBPWGl7pierujT74+8URtQhxOV1pPXHAjsSNn7cxBp0H5jD95l2AEE5RBEd64erX3SSCZHDthvour9t9ol5sC3O974zEtExA7rlcoAS4Dm4cOAutufUZVdo1H3aGjdDWiZ7f0V3o6rnPy5bAC4AvuSCSeUoGFpPMkEHeGsjkdQbrUwdEw7qGXOjNJNi23cr5tZdSRToCrNLe/NDf8R4tysrWCp1Mjt9wOamZgC1wYBHxQKVIy06xM3EWquVrB4briRdpiYndLbTKq/RStCi2qKhAqO3mWMSBEOM2AM3VvDipJabmAQS03c3U99viqb6IBY6WmCJ6ogb2bjycPJXX0i17Y0bygTPF0am2p5rOrjqfZ3EmnWE2E5XA2IB59oN/BduQvNMECHRJ1N51B0Xf7NxwewXBcAA4cQYsTykX8VFaRcSQKlcjQT2aeUqVGtmGhB5FTqsFTQlKUqdV4qWKZvTmJHK36LKIdvGlmzEuALyBci5B1nhe1vFbGOrZW2y9zjHxWLWxDqjoa2CBeQC2DbW0nw4J+Q8T4PFVDmFV05YGTLcg89LxpeDwJT1MBSfSOUvzUy4hwc68SWyZnKWx4FFbsqrlIPRxeA0ua8E6lr3Zm3+6QRIGiz8BuVOhe7Iapne3S6r/ANt2uR5a3MAJa+HFpMGC9HjSo9GGiXgEiYMEjNvQSTJN0ypNeaU0xTDwwuaHZiN1pIAN9QAB4JI9jHjNRq6vZ37mn+VvouUeV1Wyv3FP8oV9fTPlZm6mHKCTmy2OyFmtJw0+uCaIjsSLrhJJR810am645x56foqztE7XWnkkBcaYp1PyO/pKwMd183AmiI7RXqmfiugqjOxzT9oEedpWBtNhaBP36Pxq1j6Qj9FalUOzu3RoeA+72IQzR1RqOB5O5FGAnpHEjK3MD1c1mTYTcD+yWI2bldkkPzQ73Ya4ADNbW2hU9d3n3T8NCcTA3Rpyd953apQZdufe4O/VUsfSYx2V2bdtGRs3Ly0zPYEOrjWtz9a2f7I4T+JXzfObE9Tx+2NtRpq1j9kMMTB0gA69xQKGzbAlx0cfUD5KWHa7KSAN46k3M6WHZ2rWwuBLoBeA01W0Zygbjcud8k2T7t30zk1VwlegAxjgekzE5szr/YAgEDUE6cVb2VSpZd4tc6SCC9zY3t0HgLcuS1sLhGDBh2YZuiqPAyUSQXukbxYXdutuEKvTdhGUKXTUajyWNLg1oYC528CHZRI63E8E5aLJXP1a8MYIBA6R3Af9WOsbkWAjvWts51OXNcRGapOb7pa4k66Sxvks7o8wbEAQ+BkBI947T0W1hGN6QFz3tJqUgILRIeYdYCZAcSDwjtW1vpl+o4PEUjhMoyyWjNlZJ6QNJaSRJmWG/atGvVaaYygjMA4kU4GYDNGeOU2lKn0TGuHT1jBcRF93NYgWuQ4yn2fXJoNLc7sjnTY9UG2aNDdRq8XqFbMGWAGTLIAF2yb8zpfuW/giWkPD8losBMzwBMPGo6M65Tlh0LnsJWd7wCTBmIkwNdArG2Wl2DqxvHKHN0gGQWuPYNfEoEd5hcfmIa6A5wlsGWVBE5qbuNjOU3HaLm1K8J2V7XVqdPLUzUmi+V7gWS0nqseczXSHRlEy0wZXY7G/aU7oyHgVjBiowgGYtnbxvF5BUXi/+fbadZ9vRZSzBYGyvaulVaPeU+ki7TNMzyAfr4FS2jtCAA63OIjKbZvrmsvcaSa1Ku0KYkFzZFiDz5KOGxrXndbEGJiIhcRiatKruCoadQOEOgmS0jU8bDTjA0N0PA7cbSEVCQ4RzLerDgCLXMn6srKrI9GzrnPa6oHU8rJFUyKdQCQ1w325hxAc0OHItBBBCVTHAMa0OlztIm55yucxBc6oKbnAguJgE9WllcWkGASXPaOXcnNGRkj9otY3DmMzb5ZLd17994uJ6xcks7amy6zazxSo06lOZa51SDBE5YaY3Zy9zUlpiMjCqrp9kH3FPu+ZXL1Qum2KfcM7j6lad/TDlba5EAsszB4uatVh4OkdxAn67VfBss1nOoSe2xQy6/12Ihcko1Q2TscNOz9J9VCo7glTZN+yPOJ9EEsArG26dD+Oh8HVD81q8D4rI26PdtP+Iz5pQFisYc5bmpjeqySaUgZYEg34IWyds1BmNR7PshpLqVrO0hBxmzAaj3F0Zi/7bNYdIiJ//RzCrDZAMieTv3jNIceWutuaXfXx9c3m9YJO5dkW8Tjs0Fz6ZccpJJo3g1J18FT2ji+uMzDd+nRE8eV0LF7NYwhjiQ6NOkaZlxO6Q2Drw7VnkAvOXNJc65IPEjgBzWvxeEn83Ud7b7i/Sx7BGtpgAakaWIuEOljmhoEDV1+JJmZPHVNg8OJJJAgRcxrP6I/+wguAzNgEGd6DNzFvVY9dT2rmXBm7X3DTDWgAHeDd62l5Qhi3lkSBEAbvYeAjsR2bLym7m3gTeN43JtNhfxVqnspgEdK2JJJAdwtYcZF9Up8nOejvFUsjjTaM5B3rgASMx4f3RHYMio2oXE5cjokcA0nhdFeQ0Ns8jeuG3jNqRNjfRWqzAWZgHFsAXAa7i0HLJ4X8+9dE72RjY29lY91MVG2Od8kueBvZMlhHHLKPg9tRVrnK0Z8jj7wECRlJBA1MCZ5rn609I1wGjgTdsEEB069pRcPhHh7hA3mkDeZ1hDufYr8dLyyNujiWtrBwvmkWdLTqOLZ4K4MSBRfbMAx4LZvlg201j0WRh8I/ILCWkfaZoRHP8I/mW7g8C+5yyx3GRE8Rr2uCi+lSuP2bsPBYmnlrB1OvTJ962QKzQQZeNHEBwBIh3VMqtiP2fVaZL6NfDubkyyCWuJywLPJyuJGodYmRGi0/90azW1bQBUaKbicsyS0uzcBlc1p/K3WFyG2MZisLV6NxeNHNMhwLbwQbjgR3gp8ePVstxdvUkxoU6VcNBu9pmC91FgIIsdXGziZF5A4FFwXtFWYcvTUmgXs4vaOyHCJ4WXNVqz6kF7gRaxeLWGjeHkgYSGvbMZePGNRfy+K2vj9faZv26bF+3HvCSym8/eYHMBt+aYkNtwvHY2H9tWvqOLqGfPYMzBrQBJB01DiT2Sea5bHOaXbpBHYhdMRBHI917fNZ2T/TSWuir+3eJ6QHMBlsBAOnPvtKBiPbCu+oX2aSI3RHGSZPO3LqhYD65cZPZ4wI+Sk149fREgttdez9puIAAAZA7JSXDF6dMeVdfUNhC6PYT/cN/i9SubAsuh2H+5b3u9VHf0y5+1elgqhxLnizQ7U/aEXAWuSk42UZWbQnG/12Kc3USb/XNIuugBSZce2B3AD5ko9J9kN6m3RIDZrfXYsfb7/ds/8AKxarngNmbRKwtt41pAFzBBsDCX6a27McS1stg5rSwmzBFjdXW1ejqTu7rY1bcnNf4rEwmI9+K0VSI6vR8SzLqTzlExeJdUJ3KgmIim0Wlx4v7Vw/L8Xfd9T8v6347kn3+obRxrqlWm8ua3NmJAI4EiAYWZToZqji45g0niTeTbzPwRn4Rwcx3R1Cac/9sTJJ++YVVr6rQ4dC+5J1ZxM811fHz1zxkY92XoJzIm3GfhPzCuCl7yBwn4CPVAFSpYdA+xnrM4+KKytVmegf/Mz9VplRs/G1jXANEQDmaQYH3G/NRbWMbwm+uhGizMTi6rz+4eLAdZnAd/YrWzDLg2r7mzjmqPAEdka6LLn4f5yrvfv0O77JbqGuib6X4q/WxLjh5FzLToBxeNNOIVKtVwwb/wAwHEB0BrXGZvExAWbS26A2Cwnh+8Gkz93mtvi5yTfzEdS+23vENA4tbFwNBlN/BaFQkPa6LS1xMg668e1csdvtIA6M2BFqkWkm+52ov+84ygdFoI650Gn2V07GP+PrHXYZ7m1CCDeWg8LXt4tI8Vv4OpuxxDpHy+a86Ptw6WkUWy0hwJLtRedfqUVv7RKw6tKkP5z6uWV9tPCvVMRhW1aT6bhLajC0jscIP+k+C8do7Ba6r0dbKx7HZH5iGzEtDhIMkxHC4klXnftJxcQMgHYwacrrm9r4t2JeH1pcbnld2pMdwU882NMuY1vaP2co0qU0n03VJaMuYuhkETZsAghtli7O2VTLvfOot0s5z2giwknLIkx434KeDrGk2GDKCZ5301N0R2Ncdb94atILPWNT/wCEwAIzOpgSSSx1QuyACTcui8xa8gLl24OXDLlcMpsc4BjKb21i9pV//bHch5Du4Kua5loiwzf5gR80yxVr4UtA3WG8QM0mTA1A4ogwV9KfARD7HSe8q9QeCQBxHGDfW0dqrVMQ7j2cjpcadqcn/S1WOD5UmntDXEW/iSRBiTzST8f+jya5K6HYB9z/ABO9QuaBtquj9nT7n+J3yKnv6Z8/bQcFFTc5MsWqIN/L5qBbvtPIOHnlUqI84CrYnabG8Z9B3n5BAW36aqliNqtaN25+H91kYva7n93d6D5lVqILjz7ZKAv19oOfqT2AJnUC7sPgiUqTQBIk6TJHoUU1Wcvi79VN65OSrVKzwfs3tIjqwp1HidY7j3qp0knQDXWVJjgDcDwHeub5Op9teefSD3XbvOgTN9boDusbnW11LE4kZgRHlHoqGIxYbJAJIvA4rT4+7ieuJrUpYe8E38VLHYXoi0OkOcJjskj1BWTsvFZaLKtQuc8Fzix7ngGHOytI0gwBohYv2gr1jme+LQA3dEaxa/mV0Xfyo54ladWmYmSO+R6wsvGZ5MVWFuuVxDgDoYG9CovM3N/ilZTOb/tfjF3DmkAelh3Log4Ge90NjwKpmOCaEgFYw4U8qhCSNPEiEoTQlCZYlCcKCWZATKYhMVEhMjOYFB7ApZFEsTJBtjOvjCHEc/NTdRKE6iUDCLvqGn5JIeQ/UJJ6WNdrl0Xs8fdH8/qGrkaONaD1h5rd2JtpjaTxJcS6Q1ovoL9ifU9MuZldI9yq19ptaI6xvYaeJ4LAx22nHUwPuNJv+Z2p+rLPqYsnuHAWH91nOV61cdtsusIPYJDeOvF2vcs2pUc7U/JDYwugDUrWwWx4u6D36D5lPEg4HZpfcmB69yvjZ+X7RA7yk5oGg8bj4BTo1Moj5Qp6OaO3Dsj5lx9FWxWHaYvEHX5IxcD2eCZzO1YX1+NIjFz+qTmojahA1t3otSs0xwtf65LO/TSRSqNb2rOx1AEGAteq1vAygVqYjW31YJ8dU7zGbhvaeoxvR1miozSH6kfm/WUUjCVbte6gTwcM7PMaJOwoOsX17ByVGtsgcJE8itf8v+0+H7F0+ztQ3pup1RzpvBPkVTq4F7Os1w7wQqxwFRpkOBjnY/BHZtnFU7ZnEcs2YeTpVzrm/pZ1A+j7k2Qqw32sP/VpUn99PKfNv6K3Qx+Eq9Zj6RPFrszfLX4K8/0XkzYTLePs6HtzUarag7eHZIn4hZeL2fUp9dhA5i48wjBOpVZPKdNZCikpSkEoQRoKUJ0igGIUYTlRJVAxKE5Se5Cc5BGJSUUkDGOHHmnZVI0J806SpDcYinikkpTW1sVoykxe1+K1Y9E6SEnOiGdSnSWa4QU0ySy6VETqq82HaUklm3iU6+HooOG8zvP9JSSVxPSm3rO7z6IzjvBJJY1pPondXx+aDU18B6lJJEEU6zBlFh5LCxAh9rdySS1+P7R20Nk1nNqUyCQS4CQSDHLuXoT0yS7uXL043arAKzgAAJ0FgqzUklm3n0ZKEkkgi5OUklQQKG5JJACehuSSQEEkkkB//9k="/>
          <p:cNvSpPr>
            <a:spLocks noChangeAspect="1" noChangeArrowheads="1"/>
          </p:cNvSpPr>
          <p:nvPr/>
        </p:nvSpPr>
        <p:spPr bwMode="auto">
          <a:xfrm>
            <a:off x="215900" y="-7445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" name="AutoShape 2" descr="data:image/jpeg;base64,/9j/4AAQSkZJRgABAQAAAQABAAD/2wCEAAkGBhQQEBQQDxQUFRUVEBQUEBQQFRAVFBUUFBAVFhQUFRQYHCYfFxkjGRQUHy8gIygpLCwsFR4xNTAqNSYrLCkBCQoKDgwOGg8PGikcHCQsKSwsKSwpKSksLCwqKSwpKSwsKSwsLCwpLCkpLCkpKSwpKSksLCkpKSkpKSkqKSkpKf/AABEIALcBEwMBIgACEQEDEQH/xAAbAAADAQEBAQEAAAAAAAAAAAABAgMABQYEB//EADgQAAEDAwEGBAQFBAIDAQAAAAEAAhEDEiExBAUiQVFhBhNxkTKBofBCscHR4RQjUvFichWS0hb/xAAZAQEBAQEBAQAAAAAAAAAAAAAAAQIDBAX/xAAkEQEBAQACAgIBBAMAAAAAAAAAEQECAxIhBDETIkFRcRRhsf/aAAwDAQACEQMRAD8A7YamtTgJrV9mvjxO1MGpwEQFaQgamtThqICUhLVoVAEbUpEw1EBUtWtSrCWrWp7UbVKRO1a1UhaEIS1C1Uha1KRO1a1UtQhCJ2rWqkIQlInataqWoQlInalLVWECFaREtQLVUhAhCIkIEKsIFqUiJCUtVi1KWpSIlqUtVi1KWq0iJalLVYtSkJUiNqypaslSOkAiAmDUwasV0hYRDUwamDUpCBqa1OAjCUhA1NamhGFCEtRtTgLQlWEtWtVLVrUpE7VrVS1a1KRO1a1UtWtSkTtQtVLVrVakStQtVbULUpE4QhUtQtSkThCFW1C1KJEJS1VtQLUpErUC1ULUCEpEi1KWqpCUhKsSISkKpagQlIiQlLVUtQLVakRtQVYWSpHRATBqICcBcq3CBqYNTWohqVYUNTBqYBEBKQtqNqe1aEpCBqNqe1GEInajanhaEIS1a1PC0IsJatanhaESJ2oWqsIQhE7ULVSFoVIlCEKkIWpSJwhaqQhCUicIWqkIQhEi1AtVSEpCUiRagWqpCUhSkSLUpaqkJSEqxIhKWqpCUhKkStQVIWVpHQATAJgEYWK1AARhMAiApSFATAJgEQEpCwjCaEYSrCwjamhGFaQkIwmtRhKQlq1qeFoSkJCEKkLQlIlC0KlqEJUicIEKsIWpvKe1zL6xKEIUaG8WveWDkTaTo6D9PRfUWrPHsznlzavLhvHZyShAtVbUIWqzEoQtVbUISrEi1KQqwgQpSJQlIVSEpCVYkQlIVSEpCUiRCUhVISkJUiSya1ZWkdEBNCwCYBc60ACYBYBMAlAhEBEBGEpAhGEwCMJVhQE0IwjCUhYWhMilIVaE0IExkpvLM96ZxvolR4aJP36DmvIbd42e3aHspMaWMMEP1cWnjgg45jn1X3+Kt6GnR0gvMUx0xn5wfb1C8DQpmTEnA0D9RGODnPovmdnyuXLf0esfR6/jceOfq96/V9g29ldgfTPIXNOHNJ5OHI6+yvC/Mtl3lU2Wt5lK6YAe1wMOknhLdf8AHOIMr9C3Lvhm1MuZggw9pOWn/wCehXr6fkZzz39vN29G8N9e8fWGqe3VbKbiOQgEjVx+EjtBJ+SqdraDa3Pf/IzoB01z2XnvGG93tfTpiMNLi0iYnAk4MxPbK8nf3/k3x4/T09PT4e9+3wNfkYPPl0j9l2tg3nPDUweTjiex7ryTd5GQHM55IdjXmCM+6+yjtzCYDxP/ACJE+gOq5cOzl17cdufXnPJr2RagQuRuzfjTU8h5ANoNM8jM8M9cY6rtEL6vDsznlx8vn17w2alCBCoQlIW6xEyECFQhKUqxMhKQqEJSEpE4SkKhSlSkTISkJylKtISFkUUqR94CYIBMFmrBCIQTKVYIRQCISrBTQgirSMjCCZKRlllpU3SA94aCSYAEklc7aal8kZBtDWjrMk6Z1GnRbbtrnQiBN2uB1z27HXtJ4W+96+VSNhtceFka8QIuEdvrGdJ+V8j5H5N8eP0+l0dPhnlv24PiPePn13CSWU+EHrbFzscyRHpHQL4dlhskmNQLS0BoySJcD+UlfMzDdAYdAEtkO/6jlJP1X2/0xJkhrWmNBxERgAA85J0BK5fWOxm0AWg8UTxk2fADEcMRqM8yhse2Gi/zKZMgRAItcccJmJHUZmEXWtYRwzHOGxEAAQT++slCgIdJMWgG63GYIgu/7D5Z5wor33hvf1PaWDRlWCXtLskA5c0n8OD6c+RPmNt2rzqz6vJzjbP+Iw0dsBcESHGJaWh1xMghhAa4fWCBqujsW2jSQCMcs5gx3kctArGV3sB5fT6pfIA/1orjbdDiNchuZOPySt2ls8URObGnniMEeqKi3YmAzAnlJ/Reg3Rv62KdY40Y8mY6Bx5jv79VyhthIJADZP8AiBGfh0J6e6LqueJrT7j8I6QORXTh2cuG3GOfXnPJr2pCnVeGtL3Ya0S4nQZ5rzW79+uohrXi5kDQ8TZPKTka49Mq/ifbw6g0MMtqOEQcEDJ/QL2b8rJnj9vJnxtvv6dulVa8XMII6hErxWwbdUokOZp+Np0dr9car1mwbwbXbczUfE06g/t3XXr7c5f258+reP8AS5SlMUpXWuUIUpTpSlIQpSmKUpSFWWWSkfeEwSBNKzVh0yQFEFKsOEQlBRBSkOsEAUQhBRCCyUgkrl7Xtl8gHHMe8k9ZwI9T6V2qsXfDgQC3voR759u6jTogCRiTMQc8OYkZXzPkfI8/08fr/r39PT4/q37fO2mIAdqBxfDjHwxkDGPpleM35tXnbQ6JLWXNAyZOS5/YYC9J4g24UaLs8TpaAIxIycEwQIyOcLxtEFwIBcCSBAOJJ/ERqMnQcp5rzcM/d6NPTfIDgIa0ScHJZGTdJjPTsqlwLrhbhschNoMQQMyQDJjWMKzGQx7SXWNy82sa2YMDiE8uf+OcpKe0NxY97gLi8tAjMkYByAfzXRlCm60AF2oIJdMXEmIa0Z15q1WlbF+XS1p1YRa3AgNkYaPbrpZlWoQLSWgOy6Wg2lsE5wIB/NHZmvcGiTcCcYtBGLoH/EjTJuHPSCL9laAHS25z23zcAA43YEdgScrbXSa0tdxTiLnPNwzMcAgD0/DzX1+QS7iOGloIJBAcIEnOuYQqN4xktJIBcCZDZi0aumJ90ql2WsHQx7g03CIEhzS26ZmTpqMHXmvsrN8sDQmCHGG44QRz1zoP0XMqUiTcC4F0tl1od8RGJcCdRgZ/XrUNnqUdndUqDPE5jS432yLSewIAxOuibqPma+dOvEQBh06A6dVUdM6tuzjIcMmcYn7IXO2ffD3vDiGw64g4EQ6ZLgeZ6Zk989ShRPC93wwTjM8UiCJM49lQHNHQ9dJkRoBy06cl89ZpBHxRk2kHEgSc88BU2naiTa0u4fiwTLSZEiTyg9U4a4Ml7wJq/iECIBdAOCIJPzTPR9oh46fcf6TMqFjg+mS1w0d69RzCnWqhrnPkukSQDT0mCRmSY6DkVZkft/PyAXTOU94xP2ei3XvoVuFwtqAZbyPUt/bkvvK8X5GQ4GCDgiZnseUfqu3uzfcmyqc6NfgB3Z3Q99CvZ1919a8vZ1T3jrpCUxSld64QpKUpikKLAKyEookfYCmBUP6d5/F9+yo3Zn/5D6fsvL/lcf8Abv8Ag5Kgogqbdnf1afv1QqXt1YTgmGyZgTA7nktZ8jgz+HkuCjdz6ZK5w3qCSGtc4tIDrQdbiI9RB+5XK8WbzqUAIkE/CMR8JyJbJMHuP1zy+TxzPXvWuPRy3ffp8viXxW5tTyqTmkFt2DUYS2Q24VMfi6fyuZT8R7UGBsPxMH+48kF3c8WcadFyNn3m8VHVLuNw4nENBkkiZLcctF9FHf1djjU81znFpbxO/wAhGgH3lePly5bt3XszjmZI7vh7xfV85lGvBY8kXO+JpMxxF2k8oPyXram0lxwSBGMGSMRPSc+6/L//ACbsEQCLc8BOAY1bpLp9c8l1ty+J6zKo8x5ew6tfYQDgtIAiDI+zlXl2c94+NZzr45y8o9s94vLHFugLgY0IiQCNDj66qTC4xfmSJIhobltpDTickrnDfrWtLqzGg+YT/beSTaNahcMmQMDkRGi+Xf8AvWKDYDpquAbTqRAZdMwDzgR+S4eOutee3ttfn1XuacYDJ1gOmIHMkzzwAunubcdR4FW0hgaC26QCA2dGmdRnrgJPDm43ve6tWDgGkFgeASTOgnWNPV08l6LetapSpOqFzsNAaw2kFwbjQaST6Wq8uU9YZ/LzXiTfb21vKpPNMMBBDSG/EQTPJx05YXIp7XWkkOILhFwkOImMO5gx9ETvWqXh5qPkGcwfYEfwsN5VZJNWpJEE3ZMaeq3mTEfc3eNZ4ufljMi5tzTgUxqDdkGc6zor/wBc6laSyhc6GwaIudIa7MAZyD6Ll0d6VGQWvdIYWjJw06jEYz7rr7JW/qqLg9pe6m9rpDQ0Q/hElon4oBA5RnCIG2bwfTJ0IuINrXAEtiADbrDtB054Uqe2VHGxpgkyA0kmQ8Ah0Y6wMTInqOyNhpw8VGOa+X2tFxAJc4nDQC0k6TyAGCF9m7910mnh+OAQxpJIEauJDTdcXYOlvMhZuYBufdYYZqEl45F02yWn0nhmY1diefz7/wBsaWlrKoALjhsOIGWloJbAbEnvkToultGy0SAS0FjP7ji81HOL2wA50HJhogZk6yvN71dfWLQHNhxOC2ALi4tJzxSRpbBkclj71pzWVBlrSONnDBGACY1wcd/noq7v2kMcGMIiCC0udN2uI+WmvQKdLd9Ck1tT+/UeH3knhaWtIlgFkWl08yPdGlQxDrgXg3Pe6k11jmukNBHDPMmeWk8XRHRdXlkgCCQLrtIMic9Mdko2mabiASZAJPLUGAREzjtA6qWzUvJpGJgPuEvZBAbmABiLRiTNx6ALo7Bc+jaym8kCDLJI5tBgYadeUyqiFNxcQxlOAC1xljXuiG8JluuD0GSp7RTe6XEs6iZuODwiBgQRn1X21H1IcxjXNF0uwbpDeesjJ/8AVfLUoRFxAmclzWyYyGjUybojWPZQGwcdDmM8Xy9Urmj7B0A/lT2xhpjzSACf88NjSCTH6p6NZr2lzYMDi4gQNdTMLVSOhu/expmypJZ+EnJb69W/ku0HSJGQdCNFwRuaqRhgMa2VKbumsOR2Z1XZ8PaSz8TZbLe4g4+/n6uvtnrk83Z133juEpSVOntAe0OaZB0/0sXr0154MrJL1laO0H4wAT/P5pH7c0NlodUzEU7Tn1OBnE9/VKKv2UWnoB8sL4tfRiT9707S4HSdbxkaAwDEmI98rlVvEpcSwNIBBLA1r3PLW/E4t5DpnOgyuyWg/E0HQnA1Bkey5O20AHilQp+XhlR1VgpgYqWtY7EnFx7Ad0+1ajtllIEhtxaZ4p/BIZAhoIgA9SJzgrxG3eJX13tdVp0XFswCKrRHLDXDn19ML9H2SkxzSbGtucS61xkkGJugHljtC4e0eAqJ2htWkxrWTNYE1HOcc/CC8Nb3Jk5KvGZ9rrxr/EMgUms2dpOYFMSTHMmScGYOPZXoeJXtJIGzgFsEMpta0Rz0kmT1Xvm+D9lggUGB2OO1pdiM5npC6f8A+fpuAlgA/wCMMHYwyNOXTXVW5/CPy93iN5aA5tMYFrxTDuLqLsD5L4zXc7LQ0En8DCNMNItPVfqm0eE6VR4dVN0ES1wDgQCSAbvX7lX2DdFKgBwtkTllNrBkmMCTgGNeQSleB3Dtl+0UxVpBrchpayo1rCAMmTAw3WJlew2vYdnqDzPNplw51HNLRaDAwOGJPuV2XPpj8I15gH80ws/2pujhU7gYuLWjiuZJHF+IFrSIg/ReV8Sb7rvd5dK6pSABl1EvDjEyL6WgmNOq/SZGgk+yV2zDqR6EKcZi7r8ao74qAgBrC6Z4qNCSAJM/29AAfqrDxBVeQQWE4AYynTjPZtPtzMr9Wr7lovdNUB+mHtY4SJzJEk568ghR3HRb8NwzgNNrWiW8Ia2BHCBpot3GX5a7e9d8MAIc1mbWAH/sW2qbd4V6b7g57H6SBY4g9YExhfs1Kg2LQ6RAEFx5CIyVhsbGkuDRJiZnl9lKV+b7nrmo7zq76sttaA7zSxwLSLi1rCXQC4HQGRK9VQ2Gm9xdSY8yMkMrMboRgOLZMydefpPov/JidT8lCps9Orm8z0JIP11U3M1LrhbfuR/wijcB8Ly6rhg5NY3Ad29M5heV2vw9XruApUa4iBdUqMphuScNIJA7TOghfo9Jnl6F57FxPsE9TbAdWg9JAKZ44t1+P753GaNKX1HuN1toDgMDQPe2XGYkQ2PXQbt2EkF9bz4bFzCyb5JDWMEiQczGMac1+tP2yRbaCOnLmNPdKwMJl1Ns41aOWivlh7flW07oc+o8DzRYAWMawhrnAiRwsktERpEROoC6+7tz7VQrCpSp1KpI4zUe2mHAkgy0gFpkyNcSvfVaFPnTaeZ7pKoa2PJYwQZDSBAMQMCMfolw9l2a/wAux7XA6gNcTM6sMgRnvCi3d+QHbPiC693lPIdOmpM85XQ2PeVNvA8hr9GtOGkmTjrz9l9ZrnX8tFfTN143aPClCo95dQeABJjz2jIJinbgnsAeSnuzwjszXOfbWYBPxF5EZDuB9ORz6mNF6TaNtIMjXnqD7cwo/wBfdIkgiZBn6dVnyxua8wN30X1hRo/1VJjibC0htF4A1bewnPdX2Dw5sjXPpuqkswajazHUnEg2NIq8OARoBldWptlVl1ucXS5zoEA4jJcSRPLVOzeLjJN2B3OY+HvOukgawnnCDR8K7NTHAagAdi2uSARPVpjUoVtibANFodaYMuAcbRB/Bk+gCvuisXtc54IBANrxa4G0TcO6tT0JiOo0noFrezdZ8Xwu3HObi3twmMdUF0C9x009EFPyaeLnApw5SaVQLz+TpFg9EEHl75UgnCtFG9o9NFRvp7KIThyUWnoT807aruRULlvkrUfR5x5hK4g6hIHI3hKQTSBWbR7ogLR94Uqt5fdG09UYKwCDOE6/ohaiVgfspRN9IlWoF0Q4yOUoWowrdSEfsoJn8v2TU9nA++aYApkFr0pPqkCxK1UixLTpI9SlNIdZUkISpFDT7pTSHZIZ6rZ6pVhX2HUe8JPPa0i0R8yNTJhEsnWPqldRB1H5qXVi39Q138hSdszHHRs8sfqFPygMgfmm0U8tIo9nOB6/fZIMYAiNI5eiIqnRAuSqDeEQPZA1CdYPy/ZAlTc7p9U9CvmLKF5+yglRzQT9eo6Iknv8jHMffyRBVGlcq6QKbj3+aoHn+Z+/sLD5pwB1UpBlMD/CAZ3RhVDhyYOSR3H1TAfYKUOHLET/AAgAjCtRm040n7H8Jh1QhYfcwgcPKIf3SLK0Ox559TETpOPpCfzFIBaEpFJQsGqSFoSkN5Y/PVEDv+aVZKQ0fxk/VMHfskQJVpFTU+5QFQqZK0p5akw0yZj7+wlcZQQhLqxrenywnFQ9VNAqUihqu6+qR1Q80iBS6TAP3kpS3v7EhMZSQpRVlSO/rlF1YHUD5KBSF6Uj6W1wBED5gH6rL5JRVpHytqzqqF45rLLm0dpHVMWHkfp7LLIMWEapwCJWWQNf16wmuKyyA3feEwqckFkQ3mo3dQssqCCE0rLKjBAorINcjlZZBrkCUVkAJQlFZALlrllkAuQLllkGvS3rLIAXpbkVkC3oXrLKKFyWUFkCEIrLKEf/2Q=="/>
          <p:cNvSpPr>
            <a:spLocks noChangeAspect="1" noChangeArrowheads="1"/>
          </p:cNvSpPr>
          <p:nvPr/>
        </p:nvSpPr>
        <p:spPr bwMode="auto">
          <a:xfrm>
            <a:off x="63500" y="-8429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91" y="179387"/>
            <a:ext cx="9156591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20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73117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63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5" name="Picture 5" descr="http://blogimg.goo.ne.jp/user_image/14/85/2f5e40e342e3ee0444fc0ac3dfe8a14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956" y="476672"/>
            <a:ext cx="9370610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69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123728" y="548680"/>
            <a:ext cx="4408885" cy="4935448"/>
            <a:chOff x="2220888" y="994865"/>
            <a:chExt cx="4408885" cy="4935448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06" t="41898" r="37096" b="27487"/>
            <a:stretch/>
          </p:blipFill>
          <p:spPr bwMode="auto">
            <a:xfrm>
              <a:off x="2604749" y="994865"/>
              <a:ext cx="4025024" cy="4935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正方形/長方形 2"/>
            <p:cNvSpPr/>
            <p:nvPr/>
          </p:nvSpPr>
          <p:spPr>
            <a:xfrm>
              <a:off x="2220888" y="1251393"/>
              <a:ext cx="9144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4139952" y="5296584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 smtClean="0">
                <a:ea typeface="ＤＦ平成明朝体W7" pitchFamily="1" charset="-128"/>
              </a:rPr>
              <a:t>角錐</a:t>
            </a:r>
            <a:endParaRPr kumimoji="1" lang="ja-JP" altLang="en-US" sz="6000" dirty="0">
              <a:ea typeface="ＤＦ平成明朝体W7" pitchFamily="1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19872" y="5296584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 smtClean="0">
                <a:ea typeface="ＤＦ平成明朝体W7" pitchFamily="1" charset="-128"/>
              </a:rPr>
              <a:t>四</a:t>
            </a:r>
            <a:endParaRPr kumimoji="1" lang="ja-JP" altLang="en-US" sz="6000" dirty="0">
              <a:ea typeface="ＤＦ平成明朝体W7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453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hQSEBUUExQVFBQUFhQVGBQVFBQUFRUUFRgVFBUUFRYXHCYfFxkjGhUUHy8gIycpLCwsFR4xNTAqNSYrLCkBCQoKDgwOFw8PGikcHBwsKSksKSwpKSkpKSkpLCkpLCkpKSkpKSkpKSkpKSwpKSkpLCksKSkpKSkpKSksKSwsKf/AABEIAMIBAwMBIgACEQEDEQH/xAAcAAABBQEBAQAAAAAAAAAAAAADAAECBAUGBwj/xABFEAABAwIDBAcFBQYDCAMAAAABAAIRAyEEEjEFIkFREzJhcYGRsQYjocHwQlJictEHM4KSsuFjosIUFiQ0Q1Nz0hUl8f/EABkBAAMBAQEAAAAAAAAAAAAAAAABAgMEBf/EACERAQEBAQACAwEAAwEAAAAAAAABEQISIQMxQSITUWFC/9oADAMBAAIRAxEAPwDzRjd4fmHqvRXC0Lz0C472+oXoz22T6Z8mY1HaENqIxQpFrdR2z4G/6rm9lsI2i/uqelvgumqiIPh56fH1XNbKEY941/e37DcD4qpSx0zdD5o7Rog0hdGp6DssmScaKltYe5qfkf8A0lXRqqOPdmon8THehCiq5dJEgHndNlUqIljD+FvoFLKvZjxrPaAanyqeVKEwhlT5FMNT5UjQyp8imGqOJqZKbn/daXeQlLTxGm4OEi4uPIkH4gp8qy/ZXEB1LLna4gk2IJvrp3rZLUp1p3mwPKkGqeVSyoGBZEsqJCUJDAsiQailqbKhUiEJy1TyJ8qNPAixQNNWITFqRqb6aA+mtBzEF9NIM80klaLEkxjxw6jvHqF6I7RedAyRHMeq9GevMr0OSCkxRCk1SoVwkEdi5jAj/wCyP5XHxyNn4rpgVg06cbRB50yf8sfJE+zb7dUVh18Pr4ITRZEpfXxIVQheKpV2+6I7Ko8nOCvFVatPdjm5/wDmdPzU059t/A3o0jzp0/6Qi5UHZN8NRP8AhUv6Gq1C9eX08jqf1UISyqeVSyItIOE8IgakAlp4i1q5P9oOLijkk7xa2PNxkcdGiPxLsWtXmXtzjM9cNGjRPi8g/wBLWqOmnKh7J7R6Ks18mARNtWkNzceTgvWsvHUc+favFdlkgjT7H3dSyf6mtXrXs1jOkw7Z1Zu+GrT5W8FHNy40+SbF/IkGohalC01ihlTZUTKnypaYWRNlRcqUI08CypZUXKllS0wgE+VEhPCNADmIbmK0WqDmI08UyxJWCxJGjHh5w4BBjiF6A4QY8lwxsu4rYoZ8kGTxtGkrz674kFJqg7Q9yVFtp5qTGBWPVpxjqTudN48Bm+RWsdFQxDP+LoH8NYfAfqkpqgaqVP8AQ+SiNO5SpFMhVDEaDz+vNTZp4H5qLrx4/JF+hPtr7B/5Wj/42jyt8leyqn7P/wDLMHLO3+Wo8fJaGVenzfUeZ3P6qGVOGqUJwEanEYTgKUKQajTkV8W7Kx3AmwPabLyHa1UVKr3CTLnEWmwacvwhem+1eKLKJA1LTHeYY34un+Fea49mQgbtg4bo7crtYk3i+sLPrprzFWiwt4GzabtRaCI9V3Xsbiw2oWQQHS24i4u31hcbTq0+kMv1ZlL5pgSLgEeGmi6DZpEMc2oxz53miCWltpJB1PDwWHlftr4y+normpsqlQqZ2NdzHkdCPOVPKujWAcJIganyo0YFCWVFypQloByp8qLkTFqNPA8qWVEypsqNGIQolqNlTZUaauWJI2VJGm8Jqmy7N7f+Ib+WfKZ+S4qq8QbjzC71rbtdxA9QFxW47IeoxOSpaqOWyzWQ0KrVh76ie2oPOm4/JWOCHV69M8nH4sePmmF14g94+PD4T5JmG6IWyDz+aFN55ogWaY+X6pgPr67kqZ9Emj3n8J+BH/smTY9nh7kj7tSqPN2f/WtLKsz2dO7VHKr606f6LWhd3F/mOD5Z/dQhIBTyqUJ6hANU2sT5U1eqGMc86NBKLRjzz2/2k/psmYsYI5AnLNw7ld3kuH6ZuYE7xzNJsXXL2TJcfwuE9oW17Rlrq9VxMkuy8TBJiBexuRZZBqCTDSb0xcgcXPSbRHDYnqgNJJDIswTmZVbPnB/h7VqYPFsMEtMGCNxpvlY60GZgP/m7Fn4eoZpnoxEUTqTAzlvjAPxWhRqu+1TbLQDDSfsOLTy+wVn0uV6H7EY4EPp55gBwaSZBM5hvXjTn8F05YvPdgYprKrHEdVwM9hN47NV6QWo469Yz7nsHKnyIkJQqtTgeRINRMqfKjTwLKmyIwamyI0BZUsqLkSyo04FlT5ETKlkU+QwHIkjZUkeQx89vw7ODW/yhdrSdlAnq2v8AdmLHs7VxruK7Sn1R3D0XN06+FlictQKDstuB0PL8J+R8OSsrNYBB0TO1HeiPHy9VAhMLdMpst/rmP7qNMqb7ie31QBG801WQ+meElp/iFviAmabfXcikTl758RdOBpeypnpvzUz5tI/0rdyrnfY795iNdKXPga3mumIXVx1/McXyz+qHlTwphqfKr1niIasn2pxYZSAPE5iPw0xnNvCPFbTWrifb3GdZo4BtMa6u94+OdmsH8SVq5P1wGKqEkWuSXHvEknzKFDoESDmdNgAQGRPmpYkku1gQADYXJnj2BArURuy4yRVdq6+YEWtECFYSdSfl6xnoxO9xD78eS06Yd0nWkFzrZ7RUG7Ins+Kxv9mpkCZPuiJgmwc4zr2LTZhGwHAXLKb5gG7bTAOtnKOjjbwJeIm5sDobwOI/EPivSdg4rpKDZ1bunwiPhC8to0WtMNcRmuAZ+1vACJtYrt/Y3Gw/JMh4t+YXHzCzlxpZsdVCQCLCUJ6jxQhKFOEoRp+KEJQiZE0I0/FCEsqnCUJaMQhKFOEoS0/FCEkTKkjT8XzlVK7bDXY38rfQLiXhdpgj7tn5W+gWfTXlYgaG9k9OpBANwdD8j2+qQSqNHgslp1et2W9f7JnhQbV0B46H4we31RKz4HiPiQEGmx3wU2H4oJEJmuuPFAWM0D61TOxgA7j9eqhW0J7Cqtc7vflH+YIDR2Ht5mHqVc4e7MGm0Wyhzud7O+C22e3GHNyKg4XZPoexco7CPzmOk6vC46nehHDuynrajVg5O7StZ3kY9cS3XcM9rsKY3yJ5scNfBHZ7SYY/9ZvjI9QuAdRO5poNWdp5BR6O7urpyePtDkq80f449JZtmgRIrUz/ABi68r9ptqipU3ZsXPcDujNUMN74Y1o8FYfTGXRv2uJ/DzK492KArvdFnOdYG0Ekz8FfF2l1zkFcQCZIF+AJ6g/RKoRIB6R0McQCALEEC3D+6ZpAAtaCZ7zB9VPPvcI6MGZMwYtr2rasYix4AZuPILHcRYDpLdht8VcwgBDR0b95r9HwRGYRrrp5oNBzvd2bdp4ab1QcVb2dXOVpPB7gYaOTHCIHOVFXFvDVhlactQWO8HB0FpJg6iY8Lrc2biHMc0tMlhBgtAM6jeEDUcuKyMLUMPAEhr9MsWIv8R8VoYKrpYTdpgnhpqT9FZVrK9UwVfpKbXxGYAxy84siwsf2TxmekWHVhkfld/efNbkJaMDyp8qnCUJeR4hCQYppI0YhlShSKqVtq0mi7hrH6+SWnixCUILcWHQbgcy0gHulSqYxoMEgRrPBGngsJIAxzOfxH6pJbRj54qtXZYEe6Z+VvoFx9cLrtmn3LPyN9Ajr6PlaSZOUTrCZ2qkSs1hubMDtUy6RlPbB5/3UKhiD9WBKhQdmaCeInzuPklTXCJ70MCCnZU56+qbIS0c4CRp4g7ju53oqGKPu/wCJo/zgK5iDDHH8Lv6SsvG4jcy8qlI+Dqp/9SgJ1aTulqkMfGV12uEHdHCLJ206gZcVmnMLZjMQ7sFldbjXNJEU9DxvdkG89pUcdj3V3F9QMLiW6OA0DotKtARdUlm9W0bwJ4nW6k2pUl2+8mLTTBPWGl7pierujT74+8URtQhxOV1pPXHAjsSNn7cxBp0H5jD95l2AEE5RBEd64erX3SSCZHDthvour9t9ol5sC3O974zEtExA7rlcoAS4Dm4cOAutufUZVdo1H3aGjdDWiZ7f0V3o6rnPy5bAC4AvuSCSeUoGFpPMkEHeGsjkdQbrUwdEw7qGXOjNJNi23cr5tZdSRToCrNLe/NDf8R4tysrWCp1Mjt9wOamZgC1wYBHxQKVIy06xM3EWquVrB4briRdpiYndLbTKq/RStCi2qKhAqO3mWMSBEOM2AM3VvDipJabmAQS03c3U99viqb6IBY6WmCJ6ogb2bjycPJXX0i17Y0bygTPF0am2p5rOrjqfZ3EmnWE2E5XA2IB59oN/BduQvNMECHRJ1N51B0Xf7NxwewXBcAA4cQYsTykX8VFaRcSQKlcjQT2aeUqVGtmGhB5FTqsFTQlKUqdV4qWKZvTmJHK36LKIdvGlmzEuALyBci5B1nhe1vFbGOrZW2y9zjHxWLWxDqjoa2CBeQC2DbW0nw4J+Q8T4PFVDmFV05YGTLcg89LxpeDwJT1MBSfSOUvzUy4hwc68SWyZnKWx4FFbsqrlIPRxeA0ua8E6lr3Zm3+6QRIGiz8BuVOhe7Iapne3S6r/ANt2uR5a3MAJa+HFpMGC9HjSo9GGiXgEiYMEjNvQSTJN0ypNeaU0xTDwwuaHZiN1pIAN9QAB4JI9jHjNRq6vZ37mn+VvouUeV1Wyv3FP8oV9fTPlZm6mHKCTmy2OyFmtJw0+uCaIjsSLrhJJR810am645x56foqztE7XWnkkBcaYp1PyO/pKwMd183AmiI7RXqmfiugqjOxzT9oEedpWBtNhaBP36Pxq1j6Qj9FalUOzu3RoeA+72IQzR1RqOB5O5FGAnpHEjK3MD1c1mTYTcD+yWI2bldkkPzQ73Ya4ADNbW2hU9d3n3T8NCcTA3Rpyd953apQZdufe4O/VUsfSYx2V2bdtGRs3Ly0zPYEOrjWtz9a2f7I4T+JXzfObE9Tx+2NtRpq1j9kMMTB0gA69xQKGzbAlx0cfUD5KWHa7KSAN46k3M6WHZ2rWwuBLoBeA01W0Zygbjcud8k2T7t30zk1VwlegAxjgekzE5szr/YAgEDUE6cVb2VSpZd4tc6SCC9zY3t0HgLcuS1sLhGDBh2YZuiqPAyUSQXukbxYXdutuEKvTdhGUKXTUajyWNLg1oYC528CHZRI63E8E5aLJXP1a8MYIBA6R3Af9WOsbkWAjvWts51OXNcRGapOb7pa4k66Sxvks7o8wbEAQ+BkBI947T0W1hGN6QFz3tJqUgILRIeYdYCZAcSDwjtW1vpl+o4PEUjhMoyyWjNlZJ6QNJaSRJmWG/atGvVaaYygjMA4kU4GYDNGeOU2lKn0TGuHT1jBcRF93NYgWuQ4yn2fXJoNLc7sjnTY9UG2aNDdRq8XqFbMGWAGTLIAF2yb8zpfuW/giWkPD8losBMzwBMPGo6M65Tlh0LnsJWd7wCTBmIkwNdArG2Wl2DqxvHKHN0gGQWuPYNfEoEd5hcfmIa6A5wlsGWVBE5qbuNjOU3HaLm1K8J2V7XVqdPLUzUmi+V7gWS0nqseczXSHRlEy0wZXY7G/aU7oyHgVjBiowgGYtnbxvF5BUXi/+fbadZ9vRZSzBYGyvaulVaPeU+ki7TNMzyAfr4FS2jtCAA63OIjKbZvrmsvcaSa1Ku0KYkFzZFiDz5KOGxrXndbEGJiIhcRiatKruCoadQOEOgmS0jU8bDTjA0N0PA7cbSEVCQ4RzLerDgCLXMn6srKrI9GzrnPa6oHU8rJFUyKdQCQ1w325hxAc0OHItBBBCVTHAMa0OlztIm55yucxBc6oKbnAguJgE9WllcWkGASXPaOXcnNGRkj9otY3DmMzb5ZLd17994uJ6xcks7amy6zazxSo06lOZa51SDBE5YaY3Zy9zUlpiMjCqrp9kH3FPu+ZXL1Qum2KfcM7j6lad/TDlba5EAsszB4uatVh4OkdxAn67VfBss1nOoSe2xQy6/12Ihcko1Q2TscNOz9J9VCo7glTZN+yPOJ9EEsArG26dD+Oh8HVD81q8D4rI26PdtP+Iz5pQFisYc5bmpjeqySaUgZYEg34IWyds1BmNR7PshpLqVrO0hBxmzAaj3F0Zi/7bNYdIiJ//RzCrDZAMieTv3jNIceWutuaXfXx9c3m9YJO5dkW8Tjs0Fz6ZccpJJo3g1J18FT2ji+uMzDd+nRE8eV0LF7NYwhjiQ6NOkaZlxO6Q2Drw7VnkAvOXNJc65IPEjgBzWvxeEn83Ud7b7i/Sx7BGtpgAakaWIuEOljmhoEDV1+JJmZPHVNg8OJJJAgRcxrP6I/+wguAzNgEGd6DNzFvVY9dT2rmXBm7X3DTDWgAHeDd62l5Qhi3lkSBEAbvYeAjsR2bLym7m3gTeN43JtNhfxVqnspgEdK2JJJAdwtYcZF9Up8nOejvFUsjjTaM5B3rgASMx4f3RHYMio2oXE5cjokcA0nhdFeQ0Ns8jeuG3jNqRNjfRWqzAWZgHFsAXAa7i0HLJ4X8+9dE72RjY29lY91MVG2Od8kueBvZMlhHHLKPg9tRVrnK0Z8jj7wECRlJBA1MCZ5rn609I1wGjgTdsEEB069pRcPhHh7hA3mkDeZ1hDufYr8dLyyNujiWtrBwvmkWdLTqOLZ4K4MSBRfbMAx4LZvlg201j0WRh8I/ILCWkfaZoRHP8I/mW7g8C+5yyx3GRE8Rr2uCi+lSuP2bsPBYmnlrB1OvTJ962QKzQQZeNHEBwBIh3VMqtiP2fVaZL6NfDubkyyCWuJywLPJyuJGodYmRGi0/90azW1bQBUaKbicsyS0uzcBlc1p/K3WFyG2MZisLV6NxeNHNMhwLbwQbjgR3gp8ePVstxdvUkxoU6VcNBu9pmC91FgIIsdXGziZF5A4FFwXtFWYcvTUmgXs4vaOyHCJ4WXNVqz6kF7gRaxeLWGjeHkgYSGvbMZePGNRfy+K2vj9faZv26bF+3HvCSym8/eYHMBt+aYkNtwvHY2H9tWvqOLqGfPYMzBrQBJB01DiT2Sea5bHOaXbpBHYhdMRBHI917fNZ2T/TSWuir+3eJ6QHMBlsBAOnPvtKBiPbCu+oX2aSI3RHGSZPO3LqhYD65cZPZ4wI+Sk149fREgttdez9puIAAAZA7JSXDF6dMeVdfUNhC6PYT/cN/i9SubAsuh2H+5b3u9VHf0y5+1elgqhxLnizQ7U/aEXAWuSk42UZWbQnG/12Kc3USb/XNIuugBSZce2B3AD5ko9J9kN6m3RIDZrfXYsfb7/ds/8AKxarngNmbRKwtt41pAFzBBsDCX6a27McS1stg5rSwmzBFjdXW1ejqTu7rY1bcnNf4rEwmI9+K0VSI6vR8SzLqTzlExeJdUJ3KgmIim0Wlx4v7Vw/L8Xfd9T8v6347kn3+obRxrqlWm8ua3NmJAI4EiAYWZToZqji45g0niTeTbzPwRn4Rwcx3R1Cac/9sTJJ++YVVr6rQ4dC+5J1ZxM811fHz1zxkY92XoJzIm3GfhPzCuCl7yBwn4CPVAFSpYdA+xnrM4+KKytVmegf/Mz9VplRs/G1jXANEQDmaQYH3G/NRbWMbwm+uhGizMTi6rz+4eLAdZnAd/YrWzDLg2r7mzjmqPAEdka6LLn4f5yrvfv0O77JbqGuib6X4q/WxLjh5FzLToBxeNNOIVKtVwwb/wAwHEB0BrXGZvExAWbS26A2Cwnh+8Gkz93mtvi5yTfzEdS+23vENA4tbFwNBlN/BaFQkPa6LS1xMg668e1csdvtIA6M2BFqkWkm+52ov+84ygdFoI650Gn2V07GP+PrHXYZ7m1CCDeWg8LXt4tI8Vv4OpuxxDpHy+a86Ptw6WkUWy0hwJLtRedfqUVv7RKw6tKkP5z6uWV9tPCvVMRhW1aT6bhLajC0jscIP+k+C8do7Ba6r0dbKx7HZH5iGzEtDhIMkxHC4klXnftJxcQMgHYwacrrm9r4t2JeH1pcbnld2pMdwU882NMuY1vaP2co0qU0n03VJaMuYuhkETZsAghtli7O2VTLvfOot0s5z2giwknLIkx434KeDrGk2GDKCZ5301N0R2Ncdb94atILPWNT/wCEwAIzOpgSSSx1QuyACTcui8xa8gLl24OXDLlcMpsc4BjKb21i9pV//bHch5Du4Kua5loiwzf5gR80yxVr4UtA3WG8QM0mTA1A4ogwV9KfARD7HSe8q9QeCQBxHGDfW0dqrVMQ7j2cjpcadqcn/S1WOD5UmntDXEW/iSRBiTzST8f+jya5K6HYB9z/ABO9QuaBtquj9nT7n+J3yKnv6Z8/bQcFFTc5MsWqIN/L5qBbvtPIOHnlUqI84CrYnabG8Z9B3n5BAW36aqliNqtaN25+H91kYva7n93d6D5lVqILjz7ZKAv19oOfqT2AJnUC7sPgiUqTQBIk6TJHoUU1Wcvi79VN65OSrVKzwfs3tIjqwp1HidY7j3qp0knQDXWVJjgDcDwHeub5Op9teefSD3XbvOgTN9boDusbnW11LE4kZgRHlHoqGIxYbJAJIvA4rT4+7ieuJrUpYe8E38VLHYXoi0OkOcJjskj1BWTsvFZaLKtQuc8Fzix7ngGHOytI0gwBohYv2gr1jme+LQA3dEaxa/mV0Xfyo54ladWmYmSO+R6wsvGZ5MVWFuuVxDgDoYG9CovM3N/ilZTOb/tfjF3DmkAelh3Log4Ge90NjwKpmOCaEgFYw4U8qhCSNPEiEoTQlCZYlCcKCWZATKYhMVEhMjOYFB7ApZFEsTJBtjOvjCHEc/NTdRKE6iUDCLvqGn5JIeQ/UJJ6WNdrl0Xs8fdH8/qGrkaONaD1h5rd2JtpjaTxJcS6Q1ovoL9ifU9MuZldI9yq19ptaI6xvYaeJ4LAx22nHUwPuNJv+Z2p+rLPqYsnuHAWH91nOV61cdtsusIPYJDeOvF2vcs2pUc7U/JDYwugDUrWwWx4u6D36D5lPEg4HZpfcmB69yvjZ+X7RA7yk5oGg8bj4BTo1Moj5Qp6OaO3Dsj5lx9FWxWHaYvEHX5IxcD2eCZzO1YX1+NIjFz+qTmojahA1t3otSs0xwtf65LO/TSRSqNb2rOx1AEGAteq1vAygVqYjW31YJ8dU7zGbhvaeoxvR1miozSH6kfm/WUUjCVbte6gTwcM7PMaJOwoOsX17ByVGtsgcJE8itf8v+0+H7F0+ztQ3pup1RzpvBPkVTq4F7Os1w7wQqxwFRpkOBjnY/BHZtnFU7ZnEcs2YeTpVzrm/pZ1A+j7k2Qqw32sP/VpUn99PKfNv6K3Qx+Eq9Zj6RPFrszfLX4K8/0XkzYTLePs6HtzUarag7eHZIn4hZeL2fUp9dhA5i48wjBOpVZPKdNZCikpSkEoQRoKUJ0igGIUYTlRJVAxKE5Se5Cc5BGJSUUkDGOHHmnZVI0J806SpDcYinikkpTW1sVoykxe1+K1Y9E6SEnOiGdSnSWa4QU0ySy6VETqq82HaUklm3iU6+HooOG8zvP9JSSVxPSm3rO7z6IzjvBJJY1pPondXx+aDU18B6lJJEEU6zBlFh5LCxAh9rdySS1+P7R20Nk1nNqUyCQS4CQSDHLuXoT0yS7uXL043arAKzgAAJ0FgqzUklm3n0ZKEkkgi5OUklQQKG5JJACehuSSQEEkkkB/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" name="AutoShape 4" descr="data:image/jpeg;base64,/9j/4AAQSkZJRgABAQAAAQABAAD/2wCEAAkGBhQSEBUUExQVFBQUFhQVGBQVFBQUFRUUFRgVFBUUFRYXHCYfFxkjGhUUHy8gIycpLCwsFR4xNTAqNSYrLCkBCQoKDgwOFw8PGikcHBwsKSksKSwpKSkpKSkpLCkpLCkpKSkpKSkpKSkpKSwpKSkpLCksKSkpKSkpKSksKSwsKf/AABEIAMIBAwMBIgACEQEDEQH/xAAcAAABBQEBAQAAAAAAAAAAAAADAAECBAUGBwj/xABFEAABAwIDBAcFBQYDCAMAAAABAAIRAyEEEjEFIkFREzJhcYGRsQYjocHwQlJictEHM4KSsuFjosIUFiQ0Q1Nz0hUl8f/EABkBAAMBAQEAAAAAAAAAAAAAAAABAgMEBf/EACERAQEBAQACAwEAAwEAAAAAAAABEQISIQMxQSITUWFC/9oADAMBAAIRAxEAPwDzRjd4fmHqvRXC0Lz0C472+oXoz22T6Z8mY1HaENqIxQpFrdR2z4G/6rm9lsI2i/uqelvgumqiIPh56fH1XNbKEY941/e37DcD4qpSx0zdD5o7Rog0hdGp6DssmScaKltYe5qfkf8A0lXRqqOPdmon8THehCiq5dJEgHndNlUqIljD+FvoFLKvZjxrPaAanyqeVKEwhlT5FMNT5UjQyp8imGqOJqZKbn/daXeQlLTxGm4OEi4uPIkH4gp8qy/ZXEB1LLna4gk2IJvrp3rZLUp1p3mwPKkGqeVSyoGBZEsqJCUJDAsiQailqbKhUiEJy1TyJ8qNPAixQNNWITFqRqb6aA+mtBzEF9NIM80klaLEkxjxw6jvHqF6I7RedAyRHMeq9GevMr0OSCkxRCk1SoVwkEdi5jAj/wCyP5XHxyNn4rpgVg06cbRB50yf8sfJE+zb7dUVh18Pr4ITRZEpfXxIVQheKpV2+6I7Ko8nOCvFVatPdjm5/wDmdPzU059t/A3o0jzp0/6Qi5UHZN8NRP8AhUv6Gq1C9eX08jqf1UISyqeVSyItIOE8IgakAlp4i1q5P9oOLijkk7xa2PNxkcdGiPxLsWtXmXtzjM9cNGjRPi8g/wBLWqOmnKh7J7R6Ks18mARNtWkNzceTgvWsvHUc+favFdlkgjT7H3dSyf6mtXrXs1jOkw7Z1Zu+GrT5W8FHNy40+SbF/IkGohalC01ihlTZUTKnypaYWRNlRcqUI08CypZUXKllS0wgE+VEhPCNADmIbmK0WqDmI08UyxJWCxJGjHh5w4BBjiF6A4QY8lwxsu4rYoZ8kGTxtGkrz674kFJqg7Q9yVFtp5qTGBWPVpxjqTudN48Bm+RWsdFQxDP+LoH8NYfAfqkpqgaqVP8AQ+SiNO5SpFMhVDEaDz+vNTZp4H5qLrx4/JF+hPtr7B/5Wj/42jyt8leyqn7P/wDLMHLO3+Wo8fJaGVenzfUeZ3P6qGVOGqUJwEanEYTgKUKQajTkV8W7Kx3AmwPabLyHa1UVKr3CTLnEWmwacvwhem+1eKLKJA1LTHeYY34un+Fea49mQgbtg4bo7crtYk3i+sLPrprzFWiwt4GzabtRaCI9V3Xsbiw2oWQQHS24i4u31hcbTq0+kMv1ZlL5pgSLgEeGmi6DZpEMc2oxz53miCWltpJB1PDwWHlftr4y+normpsqlQqZ2NdzHkdCPOVPKujWAcJIganyo0YFCWVFypQloByp8qLkTFqNPA8qWVEypsqNGIQolqNlTZUaauWJI2VJGm8Jqmy7N7f+Ib+WfKZ+S4qq8QbjzC71rbtdxA9QFxW47IeoxOSpaqOWyzWQ0KrVh76ie2oPOm4/JWOCHV69M8nH4sePmmF14g94+PD4T5JmG6IWyDz+aFN55ogWaY+X6pgPr67kqZ9Emj3n8J+BH/smTY9nh7kj7tSqPN2f/WtLKsz2dO7VHKr606f6LWhd3F/mOD5Z/dQhIBTyqUJ6hANU2sT5U1eqGMc86NBKLRjzz2/2k/psmYsYI5AnLNw7ld3kuH6ZuYE7xzNJsXXL2TJcfwuE9oW17Rlrq9VxMkuy8TBJiBexuRZZBqCTDSb0xcgcXPSbRHDYnqgNJJDIswTmZVbPnB/h7VqYPFsMEtMGCNxpvlY60GZgP/m7Fn4eoZpnoxEUTqTAzlvjAPxWhRqu+1TbLQDDSfsOLTy+wVn0uV6H7EY4EPp55gBwaSZBM5hvXjTn8F05YvPdgYprKrHEdVwM9hN47NV6QWo469Yz7nsHKnyIkJQqtTgeRINRMqfKjTwLKmyIwamyI0BZUsqLkSyo04FlT5ETKlkU+QwHIkjZUkeQx89vw7ODW/yhdrSdlAnq2v8AdmLHs7VxruK7Sn1R3D0XN06+FlictQKDstuB0PL8J+R8OSsrNYBB0TO1HeiPHy9VAhMLdMpst/rmP7qNMqb7ie31QBG801WQ+meElp/iFviAmabfXcikTl758RdOBpeypnpvzUz5tI/0rdyrnfY795iNdKXPga3mumIXVx1/McXyz+qHlTwphqfKr1niIasn2pxYZSAPE5iPw0xnNvCPFbTWrifb3GdZo4BtMa6u94+OdmsH8SVq5P1wGKqEkWuSXHvEknzKFDoESDmdNgAQGRPmpYkku1gQADYXJnj2BArURuy4yRVdq6+YEWtECFYSdSfl6xnoxO9xD78eS06Yd0nWkFzrZ7RUG7Ins+Kxv9mpkCZPuiJgmwc4zr2LTZhGwHAXLKb5gG7bTAOtnKOjjbwJeIm5sDobwOI/EPivSdg4rpKDZ1bunwiPhC8to0WtMNcRmuAZ+1vACJtYrt/Y3Gw/JMh4t+YXHzCzlxpZsdVCQCLCUJ6jxQhKFOEoRp+KEJQiZE0I0/FCEsqnCUJaMQhKFOEoS0/FCEkTKkjT8XzlVK7bDXY38rfQLiXhdpgj7tn5W+gWfTXlYgaG9k9OpBANwdD8j2+qQSqNHgslp1et2W9f7JnhQbV0B46H4we31RKz4HiPiQEGmx3wU2H4oJEJmuuPFAWM0D61TOxgA7j9eqhW0J7Cqtc7vflH+YIDR2Ht5mHqVc4e7MGm0Wyhzud7O+C22e3GHNyKg4XZPoexco7CPzmOk6vC46nehHDuynrajVg5O7StZ3kY9cS3XcM9rsKY3yJ5scNfBHZ7SYY/9ZvjI9QuAdRO5poNWdp5BR6O7urpyePtDkq80f449JZtmgRIrUz/ABi68r9ptqipU3ZsXPcDujNUMN74Y1o8FYfTGXRv2uJ/DzK492KArvdFnOdYG0Ekz8FfF2l1zkFcQCZIF+AJ6g/RKoRIB6R0McQCALEEC3D+6ZpAAtaCZ7zB9VPPvcI6MGZMwYtr2rasYix4AZuPILHcRYDpLdht8VcwgBDR0b95r9HwRGYRrrp5oNBzvd2bdp4ab1QcVb2dXOVpPB7gYaOTHCIHOVFXFvDVhlactQWO8HB0FpJg6iY8Lrc2biHMc0tMlhBgtAM6jeEDUcuKyMLUMPAEhr9MsWIv8R8VoYKrpYTdpgnhpqT9FZVrK9UwVfpKbXxGYAxy84siwsf2TxmekWHVhkfld/efNbkJaMDyp8qnCUJeR4hCQYppI0YhlShSKqVtq0mi7hrH6+SWnixCUILcWHQbgcy0gHulSqYxoMEgRrPBGngsJIAxzOfxH6pJbRj54qtXZYEe6Z+VvoFx9cLrtmn3LPyN9Ajr6PlaSZOUTrCZ2qkSs1hubMDtUy6RlPbB5/3UKhiD9WBKhQdmaCeInzuPklTXCJ70MCCnZU56+qbIS0c4CRp4g7ju53oqGKPu/wCJo/zgK5iDDHH8Lv6SsvG4jcy8qlI+Dqp/9SgJ1aTulqkMfGV12uEHdHCLJ206gZcVmnMLZjMQ7sFldbjXNJEU9DxvdkG89pUcdj3V3F9QMLiW6OA0DotKtARdUlm9W0bwJ4nW6k2pUl2+8mLTTBPWGl7pierujT74+8URtQhxOV1pPXHAjsSNn7cxBp0H5jD95l2AEE5RBEd64erX3SSCZHDthvour9t9ol5sC3O974zEtExA7rlcoAS4Dm4cOAutufUZVdo1H3aGjdDWiZ7f0V3o6rnPy5bAC4AvuSCSeUoGFpPMkEHeGsjkdQbrUwdEw7qGXOjNJNi23cr5tZdSRToCrNLe/NDf8R4tysrWCp1Mjt9wOamZgC1wYBHxQKVIy06xM3EWquVrB4briRdpiYndLbTKq/RStCi2qKhAqO3mWMSBEOM2AM3VvDipJabmAQS03c3U99viqb6IBY6WmCJ6ogb2bjycPJXX0i17Y0bygTPF0am2p5rOrjqfZ3EmnWE2E5XA2IB59oN/BduQvNMECHRJ1N51B0Xf7NxwewXBcAA4cQYsTykX8VFaRcSQKlcjQT2aeUqVGtmGhB5FTqsFTQlKUqdV4qWKZvTmJHK36LKIdvGlmzEuALyBci5B1nhe1vFbGOrZW2y9zjHxWLWxDqjoa2CBeQC2DbW0nw4J+Q8T4PFVDmFV05YGTLcg89LxpeDwJT1MBSfSOUvzUy4hwc68SWyZnKWx4FFbsqrlIPRxeA0ua8E6lr3Zm3+6QRIGiz8BuVOhe7Iapne3S6r/ANt2uR5a3MAJa+HFpMGC9HjSo9GGiXgEiYMEjNvQSTJN0ypNeaU0xTDwwuaHZiN1pIAN9QAB4JI9jHjNRq6vZ37mn+VvouUeV1Wyv3FP8oV9fTPlZm6mHKCTmy2OyFmtJw0+uCaIjsSLrhJJR810am645x56foqztE7XWnkkBcaYp1PyO/pKwMd183AmiI7RXqmfiugqjOxzT9oEedpWBtNhaBP36Pxq1j6Qj9FalUOzu3RoeA+72IQzR1RqOB5O5FGAnpHEjK3MD1c1mTYTcD+yWI2bldkkPzQ73Ya4ADNbW2hU9d3n3T8NCcTA3Rpyd953apQZdufe4O/VUsfSYx2V2bdtGRs3Ly0zPYEOrjWtz9a2f7I4T+JXzfObE9Tx+2NtRpq1j9kMMTB0gA69xQKGzbAlx0cfUD5KWHa7KSAN46k3M6WHZ2rWwuBLoBeA01W0Zygbjcud8k2T7t30zk1VwlegAxjgekzE5szr/YAgEDUE6cVb2VSpZd4tc6SCC9zY3t0HgLcuS1sLhGDBh2YZuiqPAyUSQXukbxYXdutuEKvTdhGUKXTUajyWNLg1oYC528CHZRI63E8E5aLJXP1a8MYIBA6R3Af9WOsbkWAjvWts51OXNcRGapOb7pa4k66Sxvks7o8wbEAQ+BkBI947T0W1hGN6QFz3tJqUgILRIeYdYCZAcSDwjtW1vpl+o4PEUjhMoyyWjNlZJ6QNJaSRJmWG/atGvVaaYygjMA4kU4GYDNGeOU2lKn0TGuHT1jBcRF93NYgWuQ4yn2fXJoNLc7sjnTY9UG2aNDdRq8XqFbMGWAGTLIAF2yb8zpfuW/giWkPD8losBMzwBMPGo6M65Tlh0LnsJWd7wCTBmIkwNdArG2Wl2DqxvHKHN0gGQWuPYNfEoEd5hcfmIa6A5wlsGWVBE5qbuNjOU3HaLm1K8J2V7XVqdPLUzUmi+V7gWS0nqseczXSHRlEy0wZXY7G/aU7oyHgVjBiowgGYtnbxvF5BUXi/+fbadZ9vRZSzBYGyvaulVaPeU+ki7TNMzyAfr4FS2jtCAA63OIjKbZvrmsvcaSa1Ku0KYkFzZFiDz5KOGxrXndbEGJiIhcRiatKruCoadQOEOgmS0jU8bDTjA0N0PA7cbSEVCQ4RzLerDgCLXMn6srKrI9GzrnPa6oHU8rJFUyKdQCQ1w325hxAc0OHItBBBCVTHAMa0OlztIm55yucxBc6oKbnAguJgE9WllcWkGASXPaOXcnNGRkj9otY3DmMzb5ZLd17994uJ6xcks7amy6zazxSo06lOZa51SDBE5YaY3Zy9zUlpiMjCqrp9kH3FPu+ZXL1Qum2KfcM7j6lad/TDlba5EAsszB4uatVh4OkdxAn67VfBss1nOoSe2xQy6/12Ihcko1Q2TscNOz9J9VCo7glTZN+yPOJ9EEsArG26dD+Oh8HVD81q8D4rI26PdtP+Iz5pQFisYc5bmpjeqySaUgZYEg34IWyds1BmNR7PshpLqVrO0hBxmzAaj3F0Zi/7bNYdIiJ//RzCrDZAMieTv3jNIceWutuaXfXx9c3m9YJO5dkW8Tjs0Fz6ZccpJJo3g1J18FT2ji+uMzDd+nRE8eV0LF7NYwhjiQ6NOkaZlxO6Q2Drw7VnkAvOXNJc65IPEjgBzWvxeEn83Ud7b7i/Sx7BGtpgAakaWIuEOljmhoEDV1+JJmZPHVNg8OJJJAgRcxrP6I/+wguAzNgEGd6DNzFvVY9dT2rmXBm7X3DTDWgAHeDd62l5Qhi3lkSBEAbvYeAjsR2bLym7m3gTeN43JtNhfxVqnspgEdK2JJJAdwtYcZF9Up8nOejvFUsjjTaM5B3rgASMx4f3RHYMio2oXE5cjokcA0nhdFeQ0Ns8jeuG3jNqRNjfRWqzAWZgHFsAXAa7i0HLJ4X8+9dE72RjY29lY91MVG2Od8kueBvZMlhHHLKPg9tRVrnK0Z8jj7wECRlJBA1MCZ5rn609I1wGjgTdsEEB069pRcPhHh7hA3mkDeZ1hDufYr8dLyyNujiWtrBwvmkWdLTqOLZ4K4MSBRfbMAx4LZvlg201j0WRh8I/ILCWkfaZoRHP8I/mW7g8C+5yyx3GRE8Rr2uCi+lSuP2bsPBYmnlrB1OvTJ962QKzQQZeNHEBwBIh3VMqtiP2fVaZL6NfDubkyyCWuJywLPJyuJGodYmRGi0/90azW1bQBUaKbicsyS0uzcBlc1p/K3WFyG2MZisLV6NxeNHNMhwLbwQbjgR3gp8ePVstxdvUkxoU6VcNBu9pmC91FgIIsdXGziZF5A4FFwXtFWYcvTUmgXs4vaOyHCJ4WXNVqz6kF7gRaxeLWGjeHkgYSGvbMZePGNRfy+K2vj9faZv26bF+3HvCSym8/eYHMBt+aYkNtwvHY2H9tWvqOLqGfPYMzBrQBJB01DiT2Sea5bHOaXbpBHYhdMRBHI917fNZ2T/TSWuir+3eJ6QHMBlsBAOnPvtKBiPbCu+oX2aSI3RHGSZPO3LqhYD65cZPZ4wI+Sk149fREgttdez9puIAAAZA7JSXDF6dMeVdfUNhC6PYT/cN/i9SubAsuh2H+5b3u9VHf0y5+1elgqhxLnizQ7U/aEXAWuSk42UZWbQnG/12Kc3USb/XNIuugBSZce2B3AD5ko9J9kN6m3RIDZrfXYsfb7/ds/8AKxarngNmbRKwtt41pAFzBBsDCX6a27McS1stg5rSwmzBFjdXW1ejqTu7rY1bcnNf4rEwmI9+K0VSI6vR8SzLqTzlExeJdUJ3KgmIim0Wlx4v7Vw/L8Xfd9T8v6347kn3+obRxrqlWm8ua3NmJAI4EiAYWZToZqji45g0niTeTbzPwRn4Rwcx3R1Cac/9sTJJ++YVVr6rQ4dC+5J1ZxM811fHz1zxkY92XoJzIm3GfhPzCuCl7yBwn4CPVAFSpYdA+xnrM4+KKytVmegf/Mz9VplRs/G1jXANEQDmaQYH3G/NRbWMbwm+uhGizMTi6rz+4eLAdZnAd/YrWzDLg2r7mzjmqPAEdka6LLn4f5yrvfv0O77JbqGuib6X4q/WxLjh5FzLToBxeNNOIVKtVwwb/wAwHEB0BrXGZvExAWbS26A2Cwnh+8Gkz93mtvi5yTfzEdS+23vENA4tbFwNBlN/BaFQkPa6LS1xMg668e1csdvtIA6M2BFqkWkm+52ov+84ygdFoI650Gn2V07GP+PrHXYZ7m1CCDeWg8LXt4tI8Vv4OpuxxDpHy+a86Ptw6WkUWy0hwJLtRedfqUVv7RKw6tKkP5z6uWV9tPCvVMRhW1aT6bhLajC0jscIP+k+C8do7Ba6r0dbKx7HZH5iGzEtDhIMkxHC4klXnftJxcQMgHYwacrrm9r4t2JeH1pcbnld2pMdwU882NMuY1vaP2co0qU0n03VJaMuYuhkETZsAghtli7O2VTLvfOot0s5z2giwknLIkx434KeDrGk2GDKCZ5301N0R2Ncdb94atILPWNT/wCEwAIzOpgSSSx1QuyACTcui8xa8gLl24OXDLlcMpsc4BjKb21i9pV//bHch5Du4Kua5loiwzf5gR80yxVr4UtA3WG8QM0mTA1A4ogwV9KfARD7HSe8q9QeCQBxHGDfW0dqrVMQ7j2cjpcadqcn/S1WOD5UmntDXEW/iSRBiTzST8f+jya5K6HYB9z/ABO9QuaBtquj9nT7n+J3yKnv6Z8/bQcFFTc5MsWqIN/L5qBbvtPIOHnlUqI84CrYnabG8Z9B3n5BAW36aqliNqtaN25+H91kYva7n93d6D5lVqILjz7ZKAv19oOfqT2AJnUC7sPgiUqTQBIk6TJHoUU1Wcvi79VN65OSrVKzwfs3tIjqwp1HidY7j3qp0knQDXWVJjgDcDwHeub5Op9teefSD3XbvOgTN9boDusbnW11LE4kZgRHlHoqGIxYbJAJIvA4rT4+7ieuJrUpYe8E38VLHYXoi0OkOcJjskj1BWTsvFZaLKtQuc8Fzix7ngGHOytI0gwBohYv2gr1jme+LQA3dEaxa/mV0Xfyo54ladWmYmSO+R6wsvGZ5MVWFuuVxDgDoYG9CovM3N/ilZTOb/tfjF3DmkAelh3Log4Ge90NjwKpmOCaEgFYw4U8qhCSNPEiEoTQlCZYlCcKCWZATKYhMVEhMjOYFB7ApZFEsTJBtjOvjCHEc/NTdRKE6iUDCLvqGn5JIeQ/UJJ6WNdrl0Xs8fdH8/qGrkaONaD1h5rd2JtpjaTxJcS6Q1ovoL9ifU9MuZldI9yq19ptaI6xvYaeJ4LAx22nHUwPuNJv+Z2p+rLPqYsnuHAWH91nOV61cdtsusIPYJDeOvF2vcs2pUc7U/JDYwugDUrWwWx4u6D36D5lPEg4HZpfcmB69yvjZ+X7RA7yk5oGg8bj4BTo1Moj5Qp6OaO3Dsj5lx9FWxWHaYvEHX5IxcD2eCZzO1YX1+NIjFz+qTmojahA1t3otSs0xwtf65LO/TSRSqNb2rOx1AEGAteq1vAygVqYjW31YJ8dU7zGbhvaeoxvR1miozSH6kfm/WUUjCVbte6gTwcM7PMaJOwoOsX17ByVGtsgcJE8itf8v+0+H7F0+ztQ3pup1RzpvBPkVTq4F7Os1w7wQqxwFRpkOBjnY/BHZtnFU7ZnEcs2YeTpVzrm/pZ1A+j7k2Qqw32sP/VpUn99PKfNv6K3Qx+Eq9Zj6RPFrszfLX4K8/0XkzYTLePs6HtzUarag7eHZIn4hZeL2fUp9dhA5i48wjBOpVZPKdNZCikpSkEoQRoKUJ0igGIUYTlRJVAxKE5Se5Cc5BGJSUUkDGOHHmnZVI0J806SpDcYinikkpTW1sVoykxe1+K1Y9E6SEnOiGdSnSWa4QU0ySy6VETqq82HaUklm3iU6+HooOG8zvP9JSSVxPSm3rO7z6IzjvBJJY1pPondXx+aDU18B6lJJEEU6zBlFh5LCxAh9rdySS1+P7R20Nk1nNqUyCQS4CQSDHLuXoT0yS7uXL043arAKzgAAJ0FgqzUklm3n0ZKEkkgi5OUklQQKG5JJACehuSSQEEkkkB//9k=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6146" name="Picture 2" descr="https://encrypted-tbn0.gstatic.com/images?q=tbn:ANd9GcTk-rIcCnQ5X7TaEq9pp4FqTzTnanKYOOVAn7w5p_vq5dKfxk_-c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962"/>
            <a:ext cx="9874215" cy="658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49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t0.gstatic.com/images?q=tbn:ANd9GcRlivQ1jXmeNSqAHPlY6g00-2-zw7J2wmvaotpQ0gWLSBWvW0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587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16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170" name="Picture 2" descr="https://encrypted-tbn2.gstatic.com/images?q=tbn:ANd9GcSnrCr5H38mCeidUaAPF6vCaYp7xuU5CBllxfaXIKuSEjvTgLHs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704" y="7431"/>
            <a:ext cx="12025336" cy="681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10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3862" r="39591"/>
          <a:stretch/>
        </p:blipFill>
        <p:spPr bwMode="auto">
          <a:xfrm>
            <a:off x="2663787" y="648636"/>
            <a:ext cx="3650704" cy="482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627365" y="5277623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 smtClean="0">
                <a:ea typeface="ＤＦ平成明朝体W7" pitchFamily="1" charset="-128"/>
              </a:rPr>
              <a:t>円錐</a:t>
            </a:r>
            <a:endParaRPr kumimoji="1" lang="ja-JP" altLang="en-US" sz="6000" dirty="0">
              <a:ea typeface="ＤＦ平成明朝体W7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170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data:image/jpeg;base64,/9j/4AAQSkZJRgABAQAAAQABAAD/2wCEAAkGBhQSEBUUExQVFBQUFhQVGBQVFBQUFRUUFRgVFBUUFRYXHCYfFxkjGhUUHy8gIycpLCwsFR4xNTAqNSYrLCkBCQoKDgwOFw8PGikcHBwsKSksKSwpKSkpKSkpLCkpLCkpKSkpKSkpKSkpKSwpKSkpLCksKSkpKSkpKSksKSwsKf/AABEIAMIBAwMBIgACEQEDEQH/xAAcAAABBQEBAQAAAAAAAAAAAAADAAECBAUGBwj/xABFEAABAwIDBAcFBQYDCAMAAAABAAIRAyEEEjEFIkFREzJhcYGRsQYjocHwQlJictEHM4KSsuFjosIUFiQ0Q1Nz0hUl8f/EABkBAAMBAQEAAAAAAAAAAAAAAAABAgMEBf/EACERAQEBAQACAwEAAwEAAAAAAAABEQISIQMxQSITUWFC/9oADAMBAAIRAxEAPwDzRjd4fmHqvRXC0Lz0C472+oXoz22T6Z8mY1HaENqIxQpFrdR2z4G/6rm9lsI2i/uqelvgumqiIPh56fH1XNbKEY941/e37DcD4qpSx0zdD5o7Rog0hdGp6DssmScaKltYe5qfkf8A0lXRqqOPdmon8THehCiq5dJEgHndNlUqIljD+FvoFLKvZjxrPaAanyqeVKEwhlT5FMNT5UjQyp8imGqOJqZKbn/daXeQlLTxGm4OEi4uPIkH4gp8qy/ZXEB1LLna4gk2IJvrp3rZLUp1p3mwPKkGqeVSyoGBZEsqJCUJDAsiQailqbKhUiEJy1TyJ8qNPAixQNNWITFqRqb6aA+mtBzEF9NIM80klaLEkxjxw6jvHqF6I7RedAyRHMeq9GevMr0OSCkxRCk1SoVwkEdi5jAj/wCyP5XHxyNn4rpgVg06cbRB50yf8sfJE+zb7dUVh18Pr4ITRZEpfXxIVQheKpV2+6I7Ko8nOCvFVatPdjm5/wDmdPzU059t/A3o0jzp0/6Qi5UHZN8NRP8AhUv6Gq1C9eX08jqf1UISyqeVSyItIOE8IgakAlp4i1q5P9oOLijkk7xa2PNxkcdGiPxLsWtXmXtzjM9cNGjRPi8g/wBLWqOmnKh7J7R6Ks18mARNtWkNzceTgvWsvHUc+favFdlkgjT7H3dSyf6mtXrXs1jOkw7Z1Zu+GrT5W8FHNy40+SbF/IkGohalC01ihlTZUTKnypaYWRNlRcqUI08CypZUXKllS0wgE+VEhPCNADmIbmK0WqDmI08UyxJWCxJGjHh5w4BBjiF6A4QY8lwxsu4rYoZ8kGTxtGkrz674kFJqg7Q9yVFtp5qTGBWPVpxjqTudN48Bm+RWsdFQxDP+LoH8NYfAfqkpqgaqVP8AQ+SiNO5SpFMhVDEaDz+vNTZp4H5qLrx4/JF+hPtr7B/5Wj/42jyt8leyqn7P/wDLMHLO3+Wo8fJaGVenzfUeZ3P6qGVOGqUJwEanEYTgKUKQajTkV8W7Kx3AmwPabLyHa1UVKr3CTLnEWmwacvwhem+1eKLKJA1LTHeYY34un+Fea49mQgbtg4bo7crtYk3i+sLPrprzFWiwt4GzabtRaCI9V3Xsbiw2oWQQHS24i4u31hcbTq0+kMv1ZlL5pgSLgEeGmi6DZpEMc2oxz53miCWltpJB1PDwWHlftr4y+normpsqlQqZ2NdzHkdCPOVPKujWAcJIganyo0YFCWVFypQloByp8qLkTFqNPA8qWVEypsqNGIQolqNlTZUaauWJI2VJGm8Jqmy7N7f+Ib+WfKZ+S4qq8QbjzC71rbtdxA9QFxW47IeoxOSpaqOWyzWQ0KrVh76ie2oPOm4/JWOCHV69M8nH4sePmmF14g94+PD4T5JmG6IWyDz+aFN55ogWaY+X6pgPr67kqZ9Emj3n8J+BH/smTY9nh7kj7tSqPN2f/WtLKsz2dO7VHKr606f6LWhd3F/mOD5Z/dQhIBTyqUJ6hANU2sT5U1eqGMc86NBKLRjzz2/2k/psmYsYI5AnLNw7ld3kuH6ZuYE7xzNJsXXL2TJcfwuE9oW17Rlrq9VxMkuy8TBJiBexuRZZBqCTDSb0xcgcXPSbRHDYnqgNJJDIswTmZVbPnB/h7VqYPFsMEtMGCNxpvlY60GZgP/m7Fn4eoZpnoxEUTqTAzlvjAPxWhRqu+1TbLQDDSfsOLTy+wVn0uV6H7EY4EPp55gBwaSZBM5hvXjTn8F05YvPdgYprKrHEdVwM9hN47NV6QWo469Yz7nsHKnyIkJQqtTgeRINRMqfKjTwLKmyIwamyI0BZUsqLkSyo04FlT5ETKlkU+QwHIkjZUkeQx89vw7ODW/yhdrSdlAnq2v8AdmLHs7VxruK7Sn1R3D0XN06+FlictQKDstuB0PL8J+R8OSsrNYBB0TO1HeiPHy9VAhMLdMpst/rmP7qNMqb7ie31QBG801WQ+meElp/iFviAmabfXcikTl758RdOBpeypnpvzUz5tI/0rdyrnfY795iNdKXPga3mumIXVx1/McXyz+qHlTwphqfKr1niIasn2pxYZSAPE5iPw0xnNvCPFbTWrifb3GdZo4BtMa6u94+OdmsH8SVq5P1wGKqEkWuSXHvEknzKFDoESDmdNgAQGRPmpYkku1gQADYXJnj2BArURuy4yRVdq6+YEWtECFYSdSfl6xnoxO9xD78eS06Yd0nWkFzrZ7RUG7Ins+Kxv9mpkCZPuiJgmwc4zr2LTZhGwHAXLKb5gG7bTAOtnKOjjbwJeIm5sDobwOI/EPivSdg4rpKDZ1bunwiPhC8to0WtMNcRmuAZ+1vACJtYrt/Y3Gw/JMh4t+YXHzCzlxpZsdVCQCLCUJ6jxQhKFOEoRp+KEJQiZE0I0/FCEsqnCUJaMQhKFOEoS0/FCEkTKkjT8XzlVK7bDXY38rfQLiXhdpgj7tn5W+gWfTXlYgaG9k9OpBANwdD8j2+qQSqNHgslp1et2W9f7JnhQbV0B46H4we31RKz4HiPiQEGmx3wU2H4oJEJmuuPFAWM0D61TOxgA7j9eqhW0J7Cqtc7vflH+YIDR2Ht5mHqVc4e7MGm0Wyhzud7O+C22e3GHNyKg4XZPoexco7CPzmOk6vC46nehHDuynrajVg5O7StZ3kY9cS3XcM9rsKY3yJ5scNfBHZ7SYY/9ZvjI9QuAdRO5poNWdp5BR6O7urpyePtDkq80f449JZtmgRIrUz/ABi68r9ptqipU3ZsXPcDujNUMN74Y1o8FYfTGXRv2uJ/DzK492KArvdFnOdYG0Ekz8FfF2l1zkFcQCZIF+AJ6g/RKoRIB6R0McQCALEEC3D+6ZpAAtaCZ7zB9VPPvcI6MGZMwYtr2rasYix4AZuPILHcRYDpLdht8VcwgBDR0b95r9HwRGYRrrp5oNBzvd2bdp4ab1QcVb2dXOVpPB7gYaOTHCIHOVFXFvDVhlactQWO8HB0FpJg6iY8Lrc2biHMc0tMlhBgtAM6jeEDUcuKyMLUMPAEhr9MsWIv8R8VoYKrpYTdpgnhpqT9FZVrK9UwVfpKbXxGYAxy84siwsf2TxmekWHVhkfld/efNbkJaMDyp8qnCUJeR4hCQYppI0YhlShSKqVtq0mi7hrH6+SWnixCUILcWHQbgcy0gHulSqYxoMEgRrPBGngsJIAxzOfxH6pJbRj54qtXZYEe6Z+VvoFx9cLrtmn3LPyN9Ajr6PlaSZOUTrCZ2qkSs1hubMDtUy6RlPbB5/3UKhiD9WBKhQdmaCeInzuPklTXCJ70MCCnZU56+qbIS0c4CRp4g7ju53oqGKPu/wCJo/zgK5iDDHH8Lv6SsvG4jcy8qlI+Dqp/9SgJ1aTulqkMfGV12uEHdHCLJ206gZcVmnMLZjMQ7sFldbjXNJEU9DxvdkG89pUcdj3V3F9QMLiW6OA0DotKtARdUlm9W0bwJ4nW6k2pUl2+8mLTTBPWGl7pierujT74+8URtQhxOV1pPXHAjsSNn7cxBp0H5jD95l2AEE5RBEd64erX3SSCZHDthvour9t9ol5sC3O974zEtExA7rlcoAS4Dm4cOAutufUZVdo1H3aGjdDWiZ7f0V3o6rnPy5bAC4AvuSCSeUoGFpPMkEHeGsjkdQbrUwdEw7qGXOjNJNi23cr5tZdSRToCrNLe/NDf8R4tysrWCp1Mjt9wOamZgC1wYBHxQKVIy06xM3EWquVrB4briRdpiYndLbTKq/RStCi2qKhAqO3mWMSBEOM2AM3VvDipJabmAQS03c3U99viqb6IBY6WmCJ6ogb2bjycPJXX0i17Y0bygTPF0am2p5rOrjqfZ3EmnWE2E5XA2IB59oN/BduQvNMECHRJ1N51B0Xf7NxwewXBcAA4cQYsTykX8VFaRcSQKlcjQT2aeUqVGtmGhB5FTqsFTQlKUqdV4qWKZvTmJHK36LKIdvGlmzEuALyBci5B1nhe1vFbGOrZW2y9zjHxWLWxDqjoa2CBeQC2DbW0nw4J+Q8T4PFVDmFV05YGTLcg89LxpeDwJT1MBSfSOUvzUy4hwc68SWyZnKWx4FFbsqrlIPRxeA0ua8E6lr3Zm3+6QRIGiz8BuVOhe7Iapne3S6r/ANt2uR5a3MAJa+HFpMGC9HjSo9GGiXgEiYMEjNvQSTJN0ypNeaU0xTDwwuaHZiN1pIAN9QAB4JI9jHjNRq6vZ37mn+VvouUeV1Wyv3FP8oV9fTPlZm6mHKCTmy2OyFmtJw0+uCaIjsSLrhJJR810am645x56foqztE7XWnkkBcaYp1PyO/pKwMd183AmiI7RXqmfiugqjOxzT9oEedpWBtNhaBP36Pxq1j6Qj9FalUOzu3RoeA+72IQzR1RqOB5O5FGAnpHEjK3MD1c1mTYTcD+yWI2bldkkPzQ73Ya4ADNbW2hU9d3n3T8NCcTA3Rpyd953apQZdufe4O/VUsfSYx2V2bdtGRs3Ly0zPYEOrjWtz9a2f7I4T+JXzfObE9Tx+2NtRpq1j9kMMTB0gA69xQKGzbAlx0cfUD5KWHa7KSAN46k3M6WHZ2rWwuBLoBeA01W0Zygbjcud8k2T7t30zk1VwlegAxjgekzE5szr/YAgEDUE6cVb2VSpZd4tc6SCC9zY3t0HgLcuS1sLhGDBh2YZuiqPAyUSQXukbxYXdutuEKvTdhGUKXTUajyWNLg1oYC528CHZRI63E8E5aLJXP1a8MYIBA6R3Af9WOsbkWAjvWts51OXNcRGapOb7pa4k66Sxvks7o8wbEAQ+BkBI947T0W1hGN6QFz3tJqUgILRIeYdYCZAcSDwjtW1vpl+o4PEUjhMoyyWjNlZJ6QNJaSRJmWG/atGvVaaYygjMA4kU4GYDNGeOU2lKn0TGuHT1jBcRF93NYgWuQ4yn2fXJoNLc7sjnTY9UG2aNDdRq8XqFbMGWAGTLIAF2yb8zpfuW/giWkPD8losBMzwBMPGo6M65Tlh0LnsJWd7wCTBmIkwNdArG2Wl2DqxvHKHN0gGQWuPYNfEoEd5hcfmIa6A5wlsGWVBE5qbuNjOU3HaLm1K8J2V7XVqdPLUzUmi+V7gWS0nqseczXSHRlEy0wZXY7G/aU7oyHgVjBiowgGYtnbxvF5BUXi/+fbadZ9vRZSzBYGyvaulVaPeU+ki7TNMzyAfr4FS2jtCAA63OIjKbZvrmsvcaSa1Ku0KYkFzZFiDz5KOGxrXndbEGJiIhcRiatKruCoadQOEOgmS0jU8bDTjA0N0PA7cbSEVCQ4RzLerDgCLXMn6srKrI9GzrnPa6oHU8rJFUyKdQCQ1w325hxAc0OHItBBBCVTHAMa0OlztIm55yucxBc6oKbnAguJgE9WllcWkGASXPaOXcnNGRkj9otY3DmMzb5ZLd17994uJ6xcks7amy6zazxSo06lOZa51SDBE5YaY3Zy9zUlpiMjCqrp9kH3FPu+ZXL1Qum2KfcM7j6lad/TDlba5EAsszB4uatVh4OkdxAn67VfBss1nOoSe2xQy6/12Ihcko1Q2TscNOz9J9VCo7glTZN+yPOJ9EEsArG26dD+Oh8HVD81q8D4rI26PdtP+Iz5pQFisYc5bmpjeqySaUgZYEg34IWyds1BmNR7PshpLqVrO0hBxmzAaj3F0Zi/7bNYdIiJ//RzCrDZAMieTv3jNIceWutuaXfXx9c3m9YJO5dkW8Tjs0Fz6ZccpJJo3g1J18FT2ji+uMzDd+nRE8eV0LF7NYwhjiQ6NOkaZlxO6Q2Drw7VnkAvOXNJc65IPEjgBzWvxeEn83Ud7b7i/Sx7BGtpgAakaWIuEOljmhoEDV1+JJmZPHVNg8OJJJAgRcxrP6I/+wguAzNgEGd6DNzFvVY9dT2rmXBm7X3DTDWgAHeDd62l5Qhi3lkSBEAbvYeAjsR2bLym7m3gTeN43JtNhfxVqnspgEdK2JJJAdwtYcZF9Up8nOejvFUsjjTaM5B3rgASMx4f3RHYMio2oXE5cjokcA0nhdFeQ0Ns8jeuG3jNqRNjfRWqzAWZgHFsAXAa7i0HLJ4X8+9dE72RjY29lY91MVG2Od8kueBvZMlhHHLKPg9tRVrnK0Z8jj7wECRlJBA1MCZ5rn609I1wGjgTdsEEB069pRcPhHh7hA3mkDeZ1hDufYr8dLyyNujiWtrBwvmkWdLTqOLZ4K4MSBRfbMAx4LZvlg201j0WRh8I/ILCWkfaZoRHP8I/mW7g8C+5yyx3GRE8Rr2uCi+lSuP2bsPBYmnlrB1OvTJ962QKzQQZeNHEBwBIh3VMqtiP2fVaZL6NfDubkyyCWuJywLPJyuJGodYmRGi0/90azW1bQBUaKbicsyS0uzcBlc1p/K3WFyG2MZisLV6NxeNHNMhwLbwQbjgR3gp8ePVstxdvUkxoU6VcNBu9pmC91FgIIsdXGziZF5A4FFwXtFWYcvTUmgXs4vaOyHCJ4WXNVqz6kF7gRaxeLWGjeHkgYSGvbMZePGNRfy+K2vj9faZv26bF+3HvCSym8/eYHMBt+aYkNtwvHY2H9tWvqOLqGfPYMzBrQBJB01DiT2Sea5bHOaXbpBHYhdMRBHI917fNZ2T/TSWuir+3eJ6QHMBlsBAOnPvtKBiPbCu+oX2aSI3RHGSZPO3LqhYD65cZPZ4wI+Sk149fREgttdez9puIAAAZA7JSXDF6dMeVdfUNhC6PYT/cN/i9SubAsuh2H+5b3u9VHf0y5+1elgqhxLnizQ7U/aEXAWuSk42UZWbQnG/12Kc3USb/XNIuugBSZce2B3AD5ko9J9kN6m3RIDZrfXYsfb7/ds/8AKxarngNmbRKwtt41pAFzBBsDCX6a27McS1stg5rSwmzBFjdXW1ejqTu7rY1bcnNf4rEwmI9+K0VSI6vR8SzLqTzlExeJdUJ3KgmIim0Wlx4v7Vw/L8Xfd9T8v6347kn3+obRxrqlWm8ua3NmJAI4EiAYWZToZqji45g0niTeTbzPwRn4Rwcx3R1Cac/9sTJJ++YVVr6rQ4dC+5J1ZxM811fHz1zxkY92XoJzIm3GfhPzCuCl7yBwn4CPVAFSpYdA+xnrM4+KKytVmegf/Mz9VplRs/G1jXANEQDmaQYH3G/NRbWMbwm+uhGizMTi6rz+4eLAdZnAd/YrWzDLg2r7mzjmqPAEdka6LLn4f5yrvfv0O77JbqGuib6X4q/WxLjh5FzLToBxeNNOIVKtVwwb/wAwHEB0BrXGZvExAWbS26A2Cwnh+8Gkz93mtvi5yTfzEdS+23vENA4tbFwNBlN/BaFQkPa6LS1xMg668e1csdvtIA6M2BFqkWkm+52ov+84ygdFoI650Gn2V07GP+PrHXYZ7m1CCDeWg8LXt4tI8Vv4OpuxxDpHy+a86Ptw6WkUWy0hwJLtRedfqUVv7RKw6tKkP5z6uWV9tPCvVMRhW1aT6bhLajC0jscIP+k+C8do7Ba6r0dbKx7HZH5iGzEtDhIMkxHC4klXnftJxcQMgHYwacrrm9r4t2JeH1pcbnld2pMdwU882NMuY1vaP2co0qU0n03VJaMuYuhkETZsAghtli7O2VTLvfOot0s5z2giwknLIkx434KeDrGk2GDKCZ5301N0R2Ncdb94atILPWNT/wCEwAIzOpgSSSx1QuyACTcui8xa8gLl24OXDLlcMpsc4BjKb21i9pV//bHch5Du4Kua5loiwzf5gR80yxVr4UtA3WG8QM0mTA1A4ogwV9KfARD7HSe8q9QeCQBxHGDfW0dqrVMQ7j2cjpcadqcn/S1WOD5UmntDXEW/iSRBiTzST8f+jya5K6HYB9z/ABO9QuaBtquj9nT7n+J3yKnv6Z8/bQcFFTc5MsWqIN/L5qBbvtPIOHnlUqI84CrYnabG8Z9B3n5BAW36aqliNqtaN25+H91kYva7n93d6D5lVqILjz7ZKAv19oOfqT2AJnUC7sPgiUqTQBIk6TJHoUU1Wcvi79VN65OSrVKzwfs3tIjqwp1HidY7j3qp0knQDXWVJjgDcDwHeub5Op9teefSD3XbvOgTN9boDusbnW11LE4kZgRHlHoqGIxYbJAJIvA4rT4+7ieuJrUpYe8E38VLHYXoi0OkOcJjskj1BWTsvFZaLKtQuc8Fzix7ngGHOytI0gwBohYv2gr1jme+LQA3dEaxa/mV0Xfyo54ladWmYmSO+R6wsvGZ5MVWFuuVxDgDoYG9CovM3N/ilZTOb/tfjF3DmkAelh3Log4Ge90NjwKpmOCaEgFYw4U8qhCSNPEiEoTQlCZYlCcKCWZATKYhMVEhMjOYFB7ApZFEsTJBtjOvjCHEc/NTdRKE6iUDCLvqGn5JIeQ/UJJ6WNdrl0Xs8fdH8/qGrkaONaD1h5rd2JtpjaTxJcS6Q1ovoL9ifU9MuZldI9yq19ptaI6xvYaeJ4LAx22nHUwPuNJv+Z2p+rLPqYsnuHAWH91nOV61cdtsusIPYJDeOvF2vcs2pUc7U/JDYwugDUrWwWx4u6D36D5lPEg4HZpfcmB69yvjZ+X7RA7yk5oGg8bj4BTo1Moj5Qp6OaO3Dsj5lx9FWxWHaYvEHX5IxcD2eCZzO1YX1+NIjFz+qTmojahA1t3otSs0xwtf65LO/TSRSqNb2rOx1AEGAteq1vAygVqYjW31YJ8dU7zGbhvaeoxvR1miozSH6kfm/WUUjCVbte6gTwcM7PMaJOwoOsX17ByVGtsgcJE8itf8v+0+H7F0+ztQ3pup1RzpvBPkVTq4F7Os1w7wQqxwFRpkOBjnY/BHZtnFU7ZnEcs2YeTpVzrm/pZ1A+j7k2Qqw32sP/VpUn99PKfNv6K3Qx+Eq9Zj6RPFrszfLX4K8/0XkzYTLePs6HtzUarag7eHZIn4hZeL2fUp9dhA5i48wjBOpVZPKdNZCikpSkEoQRoKUJ0igGIUYTlRJVAxKE5Se5Cc5BGJSUUkDGOHHmnZVI0J806SpDcYinikkpTW1sVoykxe1+K1Y9E6SEnOiGdSnSWa4QU0ySy6VETqq82HaUklm3iU6+HooOG8zvP9JSSVxPSm3rO7z6IzjvBJJY1pPondXx+aDU18B6lJJEEU6zBlFh5LCxAh9rdySS1+P7R20Nk1nNqUyCQS4CQSDHLuXoT0yS7uXL043arAKzgAAJ0FgqzUklm3n0ZKEkkgi5OUklQQKG5JJACehuSSQEEkkkB//9k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" name="AutoShape 10" descr="data:image/jpeg;base64,/9j/4AAQSkZJRgABAQAAAQABAAD/2wCEAAkGBhQSEBUUExQVFBQUFhQVGBQVFBQUFRUUFRgVFBUUFRYXHCYfFxkjGhUUHy8gIycpLCwsFR4xNTAqNSYrLCkBCQoKDgwOFw8PGikcHBwsKSksKSwpKSkpKSkpLCkpLCkpKSkpKSkpKSkpKSwpKSkpLCksKSkpKSkpKSksKSwsKf/AABEIAMIBAwMBIgACEQEDEQH/xAAcAAABBQEBAQAAAAAAAAAAAAADAAECBAUGBwj/xABFEAABAwIDBAcFBQYDCAMAAAABAAIRAyEEEjEFIkFREzJhcYGRsQYjocHwQlJictEHM4KSsuFjosIUFiQ0Q1Nz0hUl8f/EABkBAAMBAQEAAAAAAAAAAAAAAAABAgMEBf/EACERAQEBAQACAwEAAwEAAAAAAAABEQISIQMxQSITUWFC/9oADAMBAAIRAxEAPwDzRjd4fmHqvRXC0Lz0C472+oXoz22T6Z8mY1HaENqIxQpFrdR2z4G/6rm9lsI2i/uqelvgumqiIPh56fH1XNbKEY941/e37DcD4qpSx0zdD5o7Rog0hdGp6DssmScaKltYe5qfkf8A0lXRqqOPdmon8THehCiq5dJEgHndNlUqIljD+FvoFLKvZjxrPaAanyqeVKEwhlT5FMNT5UjQyp8imGqOJqZKbn/daXeQlLTxGm4OEi4uPIkH4gp8qy/ZXEB1LLna4gk2IJvrp3rZLUp1p3mwPKkGqeVSyoGBZEsqJCUJDAsiQailqbKhUiEJy1TyJ8qNPAixQNNWITFqRqb6aA+mtBzEF9NIM80klaLEkxjxw6jvHqF6I7RedAyRHMeq9GevMr0OSCkxRCk1SoVwkEdi5jAj/wCyP5XHxyNn4rpgVg06cbRB50yf8sfJE+zb7dUVh18Pr4ITRZEpfXxIVQheKpV2+6I7Ko8nOCvFVatPdjm5/wDmdPzU059t/A3o0jzp0/6Qi5UHZN8NRP8AhUv6Gq1C9eX08jqf1UISyqeVSyItIOE8IgakAlp4i1q5P9oOLijkk7xa2PNxkcdGiPxLsWtXmXtzjM9cNGjRPi8g/wBLWqOmnKh7J7R6Ks18mARNtWkNzceTgvWsvHUc+favFdlkgjT7H3dSyf6mtXrXs1jOkw7Z1Zu+GrT5W8FHNy40+SbF/IkGohalC01ihlTZUTKnypaYWRNlRcqUI08CypZUXKllS0wgE+VEhPCNADmIbmK0WqDmI08UyxJWCxJGjHh5w4BBjiF6A4QY8lwxsu4rYoZ8kGTxtGkrz674kFJqg7Q9yVFtp5qTGBWPVpxjqTudN48Bm+RWsdFQxDP+LoH8NYfAfqkpqgaqVP8AQ+SiNO5SpFMhVDEaDz+vNTZp4H5qLrx4/JF+hPtr7B/5Wj/42jyt8leyqn7P/wDLMHLO3+Wo8fJaGVenzfUeZ3P6qGVOGqUJwEanEYTgKUKQajTkV8W7Kx3AmwPabLyHa1UVKr3CTLnEWmwacvwhem+1eKLKJA1LTHeYY34un+Fea49mQgbtg4bo7crtYk3i+sLPrprzFWiwt4GzabtRaCI9V3Xsbiw2oWQQHS24i4u31hcbTq0+kMv1ZlL5pgSLgEeGmi6DZpEMc2oxz53miCWltpJB1PDwWHlftr4y+normpsqlQqZ2NdzHkdCPOVPKujWAcJIganyo0YFCWVFypQloByp8qLkTFqNPA8qWVEypsqNGIQolqNlTZUaauWJI2VJGm8Jqmy7N7f+Ib+WfKZ+S4qq8QbjzC71rbtdxA9QFxW47IeoxOSpaqOWyzWQ0KrVh76ie2oPOm4/JWOCHV69M8nH4sePmmF14g94+PD4T5JmG6IWyDz+aFN55ogWaY+X6pgPr67kqZ9Emj3n8J+BH/smTY9nh7kj7tSqPN2f/WtLKsz2dO7VHKr606f6LWhd3F/mOD5Z/dQhIBTyqUJ6hANU2sT5U1eqGMc86NBKLRjzz2/2k/psmYsYI5AnLNw7ld3kuH6ZuYE7xzNJsXXL2TJcfwuE9oW17Rlrq9VxMkuy8TBJiBexuRZZBqCTDSb0xcgcXPSbRHDYnqgNJJDIswTmZVbPnB/h7VqYPFsMEtMGCNxpvlY60GZgP/m7Fn4eoZpnoxEUTqTAzlvjAPxWhRqu+1TbLQDDSfsOLTy+wVn0uV6H7EY4EPp55gBwaSZBM5hvXjTn8F05YvPdgYprKrHEdVwM9hN47NV6QWo469Yz7nsHKnyIkJQqtTgeRINRMqfKjTwLKmyIwamyI0BZUsqLkSyo04FlT5ETKlkU+QwHIkjZUkeQx89vw7ODW/yhdrSdlAnq2v8AdmLHs7VxruK7Sn1R3D0XN06+FlictQKDstuB0PL8J+R8OSsrNYBB0TO1HeiPHy9VAhMLdMpst/rmP7qNMqb7ie31QBG801WQ+meElp/iFviAmabfXcikTl758RdOBpeypnpvzUz5tI/0rdyrnfY795iNdKXPga3mumIXVx1/McXyz+qHlTwphqfKr1niIasn2pxYZSAPE5iPw0xnNvCPFbTWrifb3GdZo4BtMa6u94+OdmsH8SVq5P1wGKqEkWuSXHvEknzKFDoESDmdNgAQGRPmpYkku1gQADYXJnj2BArURuy4yRVdq6+YEWtECFYSdSfl6xnoxO9xD78eS06Yd0nWkFzrZ7RUG7Ins+Kxv9mpkCZPuiJgmwc4zr2LTZhGwHAXLKb5gG7bTAOtnKOjjbwJeIm5sDobwOI/EPivSdg4rpKDZ1bunwiPhC8to0WtMNcRmuAZ+1vACJtYrt/Y3Gw/JMh4t+YXHzCzlxpZsdVCQCLCUJ6jxQhKFOEoRp+KEJQiZE0I0/FCEsqnCUJaMQhKFOEoS0/FCEkTKkjT8XzlVK7bDXY38rfQLiXhdpgj7tn5W+gWfTXlYgaG9k9OpBANwdD8j2+qQSqNHgslp1et2W9f7JnhQbV0B46H4we31RKz4HiPiQEGmx3wU2H4oJEJmuuPFAWM0D61TOxgA7j9eqhW0J7Cqtc7vflH+YIDR2Ht5mHqVc4e7MGm0Wyhzud7O+C22e3GHNyKg4XZPoexco7CPzmOk6vC46nehHDuynrajVg5O7StZ3kY9cS3XcM9rsKY3yJ5scNfBHZ7SYY/9ZvjI9QuAdRO5poNWdp5BR6O7urpyePtDkq80f449JZtmgRIrUz/ABi68r9ptqipU3ZsXPcDujNUMN74Y1o8FYfTGXRv2uJ/DzK492KArvdFnOdYG0Ekz8FfF2l1zkFcQCZIF+AJ6g/RKoRIB6R0McQCALEEC3D+6ZpAAtaCZ7zB9VPPvcI6MGZMwYtr2rasYix4AZuPILHcRYDpLdht8VcwgBDR0b95r9HwRGYRrrp5oNBzvd2bdp4ab1QcVb2dXOVpPB7gYaOTHCIHOVFXFvDVhlactQWO8HB0FpJg6iY8Lrc2biHMc0tMlhBgtAM6jeEDUcuKyMLUMPAEhr9MsWIv8R8VoYKrpYTdpgnhpqT9FZVrK9UwVfpKbXxGYAxy84siwsf2TxmekWHVhkfld/efNbkJaMDyp8qnCUJeR4hCQYppI0YhlShSKqVtq0mi7hrH6+SWnixCUILcWHQbgcy0gHulSqYxoMEgRrPBGngsJIAxzOfxH6pJbRj54qtXZYEe6Z+VvoFx9cLrtmn3LPyN9Ajr6PlaSZOUTrCZ2qkSs1hubMDtUy6RlPbB5/3UKhiD9WBKhQdmaCeInzuPklTXCJ70MCCnZU56+qbIS0c4CRp4g7ju53oqGKPu/wCJo/zgK5iDDHH8Lv6SsvG4jcy8qlI+Dqp/9SgJ1aTulqkMfGV12uEHdHCLJ206gZcVmnMLZjMQ7sFldbjXNJEU9DxvdkG89pUcdj3V3F9QMLiW6OA0DotKtARdUlm9W0bwJ4nW6k2pUl2+8mLTTBPWGl7pierujT74+8URtQhxOV1pPXHAjsSNn7cxBp0H5jD95l2AEE5RBEd64erX3SSCZHDthvour9t9ol5sC3O974zEtExA7rlcoAS4Dm4cOAutufUZVdo1H3aGjdDWiZ7f0V3o6rnPy5bAC4AvuSCSeUoGFpPMkEHeGsjkdQbrUwdEw7qGXOjNJNi23cr5tZdSRToCrNLe/NDf8R4tysrWCp1Mjt9wOamZgC1wYBHxQKVIy06xM3EWquVrB4briRdpiYndLbTKq/RStCi2qKhAqO3mWMSBEOM2AM3VvDipJabmAQS03c3U99viqb6IBY6WmCJ6ogb2bjycPJXX0i17Y0bygTPF0am2p5rOrjqfZ3EmnWE2E5XA2IB59oN/BduQvNMECHRJ1N51B0Xf7NxwewXBcAA4cQYsTykX8VFaRcSQKlcjQT2aeUqVGtmGhB5FTqsFTQlKUqdV4qWKZvTmJHK36LKIdvGlmzEuALyBci5B1nhe1vFbGOrZW2y9zjHxWLWxDqjoa2CBeQC2DbW0nw4J+Q8T4PFVDmFV05YGTLcg89LxpeDwJT1MBSfSOUvzUy4hwc68SWyZnKWx4FFbsqrlIPRxeA0ua8E6lr3Zm3+6QRIGiz8BuVOhe7Iapne3S6r/ANt2uR5a3MAJa+HFpMGC9HjSo9GGiXgEiYMEjNvQSTJN0ypNeaU0xTDwwuaHZiN1pIAN9QAB4JI9jHjNRq6vZ37mn+VvouUeV1Wyv3FP8oV9fTPlZm6mHKCTmy2OyFmtJw0+uCaIjsSLrhJJR810am645x56foqztE7XWnkkBcaYp1PyO/pKwMd183AmiI7RXqmfiugqjOxzT9oEedpWBtNhaBP36Pxq1j6Qj9FalUOzu3RoeA+72IQzR1RqOB5O5FGAnpHEjK3MD1c1mTYTcD+yWI2bldkkPzQ73Ya4ADNbW2hU9d3n3T8NCcTA3Rpyd953apQZdufe4O/VUsfSYx2V2bdtGRs3Ly0zPYEOrjWtz9a2f7I4T+JXzfObE9Tx+2NtRpq1j9kMMTB0gA69xQKGzbAlx0cfUD5KWHa7KSAN46k3M6WHZ2rWwuBLoBeA01W0Zygbjcud8k2T7t30zk1VwlegAxjgekzE5szr/YAgEDUE6cVb2VSpZd4tc6SCC9zY3t0HgLcuS1sLhGDBh2YZuiqPAyUSQXukbxYXdutuEKvTdhGUKXTUajyWNLg1oYC528CHZRI63E8E5aLJXP1a8MYIBA6R3Af9WOsbkWAjvWts51OXNcRGapOb7pa4k66Sxvks7o8wbEAQ+BkBI947T0W1hGN6QFz3tJqUgILRIeYdYCZAcSDwjtW1vpl+o4PEUjhMoyyWjNlZJ6QNJaSRJmWG/atGvVaaYygjMA4kU4GYDNGeOU2lKn0TGuHT1jBcRF93NYgWuQ4yn2fXJoNLc7sjnTY9UG2aNDdRq8XqFbMGWAGTLIAF2yb8zpfuW/giWkPD8losBMzwBMPGo6M65Tlh0LnsJWd7wCTBmIkwNdArG2Wl2DqxvHKHN0gGQWuPYNfEoEd5hcfmIa6A5wlsGWVBE5qbuNjOU3HaLm1K8J2V7XVqdPLUzUmi+V7gWS0nqseczXSHRlEy0wZXY7G/aU7oyHgVjBiowgGYtnbxvF5BUXi/+fbadZ9vRZSzBYGyvaulVaPeU+ki7TNMzyAfr4FS2jtCAA63OIjKbZvrmsvcaSa1Ku0KYkFzZFiDz5KOGxrXndbEGJiIhcRiatKruCoadQOEOgmS0jU8bDTjA0N0PA7cbSEVCQ4RzLerDgCLXMn6srKrI9GzrnPa6oHU8rJFUyKdQCQ1w325hxAc0OHItBBBCVTHAMa0OlztIm55yucxBc6oKbnAguJgE9WllcWkGASXPaOXcnNGRkj9otY3DmMzb5ZLd17994uJ6xcks7amy6zazxSo06lOZa51SDBE5YaY3Zy9zUlpiMjCqrp9kH3FPu+ZXL1Qum2KfcM7j6lad/TDlba5EAsszB4uatVh4OkdxAn67VfBss1nOoSe2xQy6/12Ihcko1Q2TscNOz9J9VCo7glTZN+yPOJ9EEsArG26dD+Oh8HVD81q8D4rI26PdtP+Iz5pQFisYc5bmpjeqySaUgZYEg34IWyds1BmNR7PshpLqVrO0hBxmzAaj3F0Zi/7bNYdIiJ//RzCrDZAMieTv3jNIceWutuaXfXx9c3m9YJO5dkW8Tjs0Fz6ZccpJJo3g1J18FT2ji+uMzDd+nRE8eV0LF7NYwhjiQ6NOkaZlxO6Q2Drw7VnkAvOXNJc65IPEjgBzWvxeEn83Ud7b7i/Sx7BGtpgAakaWIuEOljmhoEDV1+JJmZPHVNg8OJJJAgRcxrP6I/+wguAzNgEGd6DNzFvVY9dT2rmXBm7X3DTDWgAHeDd62l5Qhi3lkSBEAbvYeAjsR2bLym7m3gTeN43JtNhfxVqnspgEdK2JJJAdwtYcZF9Up8nOejvFUsjjTaM5B3rgASMx4f3RHYMio2oXE5cjokcA0nhdFeQ0Ns8jeuG3jNqRNjfRWqzAWZgHFsAXAa7i0HLJ4X8+9dE72RjY29lY91MVG2Od8kueBvZMlhHHLKPg9tRVrnK0Z8jj7wECRlJBA1MCZ5rn609I1wGjgTdsEEB069pRcPhHh7hA3mkDeZ1hDufYr8dLyyNujiWtrBwvmkWdLTqOLZ4K4MSBRfbMAx4LZvlg201j0WRh8I/ILCWkfaZoRHP8I/mW7g8C+5yyx3GRE8Rr2uCi+lSuP2bsPBYmnlrB1OvTJ962QKzQQZeNHEBwBIh3VMqtiP2fVaZL6NfDubkyyCWuJywLPJyuJGodYmRGi0/90azW1bQBUaKbicsyS0uzcBlc1p/K3WFyG2MZisLV6NxeNHNMhwLbwQbjgR3gp8ePVstxdvUkxoU6VcNBu9pmC91FgIIsdXGziZF5A4FFwXtFWYcvTUmgXs4vaOyHCJ4WXNVqz6kF7gRaxeLWGjeHkgYSGvbMZePGNRfy+K2vj9faZv26bF+3HvCSym8/eYHMBt+aYkNtwvHY2H9tWvqOLqGfPYMzBrQBJB01DiT2Sea5bHOaXbpBHYhdMRBHI917fNZ2T/TSWuir+3eJ6QHMBlsBAOnPvtKBiPbCu+oX2aSI3RHGSZPO3LqhYD65cZPZ4wI+Sk149fREgttdez9puIAAAZA7JSXDF6dMeVdfUNhC6PYT/cN/i9SubAsuh2H+5b3u9VHf0y5+1elgqhxLnizQ7U/aEXAWuSk42UZWbQnG/12Kc3USb/XNIuugBSZce2B3AD5ko9J9kN6m3RIDZrfXYsfb7/ds/8AKxarngNmbRKwtt41pAFzBBsDCX6a27McS1stg5rSwmzBFjdXW1ejqTu7rY1bcnNf4rEwmI9+K0VSI6vR8SzLqTzlExeJdUJ3KgmIim0Wlx4v7Vw/L8Xfd9T8v6347kn3+obRxrqlWm8ua3NmJAI4EiAYWZToZqji45g0niTeTbzPwRn4Rwcx3R1Cac/9sTJJ++YVVr6rQ4dC+5J1ZxM811fHz1zxkY92XoJzIm3GfhPzCuCl7yBwn4CPVAFSpYdA+xnrM4+KKytVmegf/Mz9VplRs/G1jXANEQDmaQYH3G/NRbWMbwm+uhGizMTi6rz+4eLAdZnAd/YrWzDLg2r7mzjmqPAEdka6LLn4f5yrvfv0O77JbqGuib6X4q/WxLjh5FzLToBxeNNOIVKtVwwb/wAwHEB0BrXGZvExAWbS26A2Cwnh+8Gkz93mtvi5yTfzEdS+23vENA4tbFwNBlN/BaFQkPa6LS1xMg668e1csdvtIA6M2BFqkWkm+52ov+84ygdFoI650Gn2V07GP+PrHXYZ7m1CCDeWg8LXt4tI8Vv4OpuxxDpHy+a86Ptw6WkUWy0hwJLtRedfqUVv7RKw6tKkP5z6uWV9tPCvVMRhW1aT6bhLajC0jscIP+k+C8do7Ba6r0dbKx7HZH5iGzEtDhIMkxHC4klXnftJxcQMgHYwacrrm9r4t2JeH1pcbnld2pMdwU882NMuY1vaP2co0qU0n03VJaMuYuhkETZsAghtli7O2VTLvfOot0s5z2giwknLIkx434KeDrGk2GDKCZ5301N0R2Ncdb94atILPWNT/wCEwAIzOpgSSSx1QuyACTcui8xa8gLl24OXDLlcMpsc4BjKb21i9pV//bHch5Du4Kua5loiwzf5gR80yxVr4UtA3WG8QM0mTA1A4ogwV9KfARD7HSe8q9QeCQBxHGDfW0dqrVMQ7j2cjpcadqcn/S1WOD5UmntDXEW/iSRBiTzST8f+jya5K6HYB9z/ABO9QuaBtquj9nT7n+J3yKnv6Z8/bQcFFTc5MsWqIN/L5qBbvtPIOHnlUqI84CrYnabG8Z9B3n5BAW36aqliNqtaN25+H91kYva7n93d6D5lVqILjz7ZKAv19oOfqT2AJnUC7sPgiUqTQBIk6TJHoUU1Wcvi79VN65OSrVKzwfs3tIjqwp1HidY7j3qp0knQDXWVJjgDcDwHeub5Op9teefSD3XbvOgTN9boDusbnW11LE4kZgRHlHoqGIxYbJAJIvA4rT4+7ieuJrUpYe8E38VLHYXoi0OkOcJjskj1BWTsvFZaLKtQuc8Fzix7ngGHOytI0gwBohYv2gr1jme+LQA3dEaxa/mV0Xfyo54ladWmYmSO+R6wsvGZ5MVWFuuVxDgDoYG9CovM3N/ilZTOb/tfjF3DmkAelh3Log4Ge90NjwKpmOCaEgFYw4U8qhCSNPEiEoTQlCZYlCcKCWZATKYhMVEhMjOYFB7ApZFEsTJBtjOvjCHEc/NTdRKE6iUDCLvqGn5JIeQ/UJJ6WNdrl0Xs8fdH8/qGrkaONaD1h5rd2JtpjaTxJcS6Q1ovoL9ifU9MuZldI9yq19ptaI6xvYaeJ4LAx22nHUwPuNJv+Z2p+rLPqYsnuHAWH91nOV61cdtsusIPYJDeOvF2vcs2pUc7U/JDYwugDUrWwWx4u6D36D5lPEg4HZpfcmB69yvjZ+X7RA7yk5oGg8bj4BTo1Moj5Qp6OaO3Dsj5lx9FWxWHaYvEHX5IxcD2eCZzO1YX1+NIjFz+qTmojahA1t3otSs0xwtf65LO/TSRSqNb2rOx1AEGAteq1vAygVqYjW31YJ8dU7zGbhvaeoxvR1miozSH6kfm/WUUjCVbte6gTwcM7PMaJOwoOsX17ByVGtsgcJE8itf8v+0+H7F0+ztQ3pup1RzpvBPkVTq4F7Os1w7wQqxwFRpkOBjnY/BHZtnFU7ZnEcs2YeTpVzrm/pZ1A+j7k2Qqw32sP/VpUn99PKfNv6K3Qx+Eq9Zj6RPFrszfLX4K8/0XkzYTLePs6HtzUarag7eHZIn4hZeL2fUp9dhA5i48wjBOpVZPKdNZCikpSkEoQRoKUJ0igGIUYTlRJVAxKE5Se5Cc5BGJSUUkDGOHHmnZVI0J806SpDcYinikkpTW1sVoykxe1+K1Y9E6SEnOiGdSnSWa4QU0ySy6VETqq82HaUklm3iU6+HooOG8zvP9JSSVxPSm3rO7z6IzjvBJJY1pPondXx+aDU18B6lJJEEU6zBlFh5LCxAh9rdySS1+P7R20Nk1nNqUyCQS4CQSDHLuXoT0yS7uXL043arAKzgAAJ0FgqzUklm3n0ZKEkkgi5OUklQQKG5JJACehuSSQEEkkkB//9k="/>
          <p:cNvSpPr>
            <a:spLocks noChangeAspect="1" noChangeArrowheads="1"/>
          </p:cNvSpPr>
          <p:nvPr/>
        </p:nvSpPr>
        <p:spPr bwMode="auto">
          <a:xfrm>
            <a:off x="215900" y="-7445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3862" r="39591"/>
          <a:stretch/>
        </p:blipFill>
        <p:spPr bwMode="auto">
          <a:xfrm>
            <a:off x="394017" y="939782"/>
            <a:ext cx="3127302" cy="413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1032958" y="5157192"/>
            <a:ext cx="17939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 smtClean="0">
                <a:ea typeface="ＤＦ平成明朝体W7" pitchFamily="1" charset="-128"/>
              </a:rPr>
              <a:t>円錐</a:t>
            </a:r>
            <a:endParaRPr kumimoji="1" lang="ja-JP" altLang="en-US" sz="6000" dirty="0">
              <a:ea typeface="ＤＦ平成明朝体W7" pitchFamily="1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4880412" y="743005"/>
            <a:ext cx="4026419" cy="4529011"/>
            <a:chOff x="2220888" y="994865"/>
            <a:chExt cx="4408885" cy="4935448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06" t="41898" r="37096" b="27487"/>
            <a:stretch/>
          </p:blipFill>
          <p:spPr bwMode="auto">
            <a:xfrm>
              <a:off x="2604749" y="994865"/>
              <a:ext cx="4025024" cy="4935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正方形/長方形 9"/>
            <p:cNvSpPr/>
            <p:nvPr/>
          </p:nvSpPr>
          <p:spPr>
            <a:xfrm>
              <a:off x="2220888" y="1251393"/>
              <a:ext cx="9144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6184092" y="5157193"/>
            <a:ext cx="18442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 smtClean="0">
                <a:ea typeface="ＤＦ平成明朝体W7" pitchFamily="1" charset="-128"/>
              </a:rPr>
              <a:t>角錐</a:t>
            </a:r>
            <a:endParaRPr kumimoji="1" lang="ja-JP" altLang="en-US" sz="6000" dirty="0">
              <a:ea typeface="ＤＦ平成明朝体W7" pitchFamily="1" charset="-128"/>
            </a:endParaRPr>
          </a:p>
        </p:txBody>
      </p:sp>
      <p:cxnSp>
        <p:nvCxnSpPr>
          <p:cNvPr id="3" name="直線矢印コネクタ 2"/>
          <p:cNvCxnSpPr/>
          <p:nvPr/>
        </p:nvCxnSpPr>
        <p:spPr>
          <a:xfrm>
            <a:off x="1957668" y="1103313"/>
            <a:ext cx="499059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2213143" y="2636912"/>
            <a:ext cx="4248472" cy="2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V="1">
            <a:off x="2328730" y="4221090"/>
            <a:ext cx="4248472" cy="2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3521319" y="595480"/>
            <a:ext cx="1626745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>
                <a:ea typeface="ＤＦ平成明朝体W7" pitchFamily="1" charset="-128"/>
              </a:rPr>
              <a:t>頂点</a:t>
            </a:r>
            <a:endParaRPr kumimoji="1" lang="ja-JP" altLang="en-US" sz="5400" dirty="0">
              <a:ea typeface="ＤＦ平成明朝体W7" pitchFamily="1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521319" y="2276872"/>
            <a:ext cx="1626745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>
                <a:ea typeface="ＤＦ平成明朝体W7" pitchFamily="1" charset="-128"/>
              </a:rPr>
              <a:t>側面</a:t>
            </a:r>
            <a:endParaRPr kumimoji="1" lang="ja-JP" altLang="en-US" sz="5400" dirty="0">
              <a:ea typeface="ＤＦ平成明朝体W7" pitchFamily="1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562445" y="3713260"/>
            <a:ext cx="1585619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>
                <a:ea typeface="ＤＦ平成明朝体W7" pitchFamily="1" charset="-128"/>
              </a:rPr>
              <a:t>底面</a:t>
            </a:r>
            <a:endParaRPr kumimoji="1" lang="ja-JP" altLang="en-US" sz="5400" dirty="0">
              <a:ea typeface="ＤＦ平成明朝体W7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790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" t="72524" r="72650" b="-6409"/>
          <a:stretch/>
        </p:blipFill>
        <p:spPr bwMode="auto">
          <a:xfrm>
            <a:off x="251520" y="404664"/>
            <a:ext cx="271047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t="43545" r="73119" b="28228"/>
          <a:stretch/>
        </p:blipFill>
        <p:spPr bwMode="auto">
          <a:xfrm>
            <a:off x="2961996" y="620687"/>
            <a:ext cx="2736304" cy="3821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グループ化 5"/>
          <p:cNvGrpSpPr/>
          <p:nvPr/>
        </p:nvGrpSpPr>
        <p:grpSpPr>
          <a:xfrm>
            <a:off x="5503836" y="404664"/>
            <a:ext cx="3484146" cy="3821497"/>
            <a:chOff x="2220888" y="994865"/>
            <a:chExt cx="4408885" cy="493544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06" t="41898" r="37096" b="27487"/>
            <a:stretch/>
          </p:blipFill>
          <p:spPr bwMode="auto">
            <a:xfrm>
              <a:off x="2604749" y="994865"/>
              <a:ext cx="4025024" cy="4935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正方形/長方形 7"/>
            <p:cNvSpPr/>
            <p:nvPr/>
          </p:nvSpPr>
          <p:spPr>
            <a:xfrm>
              <a:off x="2220888" y="1251393"/>
              <a:ext cx="9144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467544" y="4345454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dirty="0" smtClean="0">
                <a:ea typeface="ＤＦ平成明朝体W7" pitchFamily="1" charset="-128"/>
              </a:rPr>
              <a:t>いくつかの平面で囲まれた立体</a:t>
            </a:r>
            <a:endParaRPr kumimoji="1" lang="ja-JP" altLang="en-US" dirty="0">
              <a:ea typeface="ＤＦ平成明朝体W7" pitchFamily="1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3099317" y="5445224"/>
            <a:ext cx="27333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600" dirty="0" smtClean="0">
                <a:solidFill>
                  <a:srgbClr val="FF0000"/>
                </a:solidFill>
                <a:ea typeface="ＤＦ平成明朝体W7" pitchFamily="1" charset="-128"/>
              </a:rPr>
              <a:t>多面体</a:t>
            </a:r>
            <a:endParaRPr lang="ja-JP" altLang="en-US" sz="6600" dirty="0">
              <a:solidFill>
                <a:srgbClr val="FF0000"/>
              </a:solidFill>
              <a:ea typeface="ＤＦ平成明朝体W7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53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dirty="0" smtClean="0">
                <a:ea typeface="ＤＦ平成明朝体W7" pitchFamily="1" charset="-128"/>
              </a:rPr>
              <a:t>次の建築物は、どのような立体がもとになっているでしょう</a:t>
            </a:r>
            <a:r>
              <a:rPr kumimoji="1" lang="en-US" altLang="ja-JP" dirty="0" smtClean="0">
                <a:ea typeface="ＤＦ平成明朝体W7" pitchFamily="1" charset="-128"/>
              </a:rPr>
              <a:t>?</a:t>
            </a:r>
            <a:endParaRPr kumimoji="1" lang="ja-JP" altLang="en-US" dirty="0">
              <a:ea typeface="ＤＦ平成明朝体W7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782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2.gstatic.com/images?q=tbn:ANd9GcRncWSU9D_8XlzS_Sk0XVnhujgwSk9cFp3xM28_ApfdDWS6a56kE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6" t="63804" r="23061"/>
          <a:stretch/>
        </p:blipFill>
        <p:spPr bwMode="auto">
          <a:xfrm>
            <a:off x="1660295" y="4597818"/>
            <a:ext cx="2353332" cy="212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0" y="0"/>
            <a:ext cx="360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600" dirty="0" smtClean="0">
                <a:solidFill>
                  <a:srgbClr val="FF0000"/>
                </a:solidFill>
                <a:ea typeface="ＤＦ平成明朝体W7" pitchFamily="1" charset="-128"/>
              </a:rPr>
              <a:t>正多面体</a:t>
            </a:r>
            <a:endParaRPr lang="ja-JP" altLang="en-US" sz="6600" dirty="0">
              <a:solidFill>
                <a:srgbClr val="FF0000"/>
              </a:solidFill>
              <a:ea typeface="ＤＦ平成明朝体W7" pitchFamily="1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88960" y="1204504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ea typeface="ＤＦ平成明朝体W7" pitchFamily="1" charset="-128"/>
              </a:rPr>
              <a:t>正六面体</a:t>
            </a:r>
            <a:endParaRPr kumimoji="1" lang="ja-JP" altLang="en-US" sz="3600" dirty="0">
              <a:ea typeface="ＤＦ平成明朝体W7" pitchFamily="1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79202" y="1194763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ea typeface="ＤＦ平成明朝体W7" pitchFamily="1" charset="-128"/>
              </a:rPr>
              <a:t>正八面体</a:t>
            </a:r>
            <a:endParaRPr kumimoji="1" lang="ja-JP" altLang="en-US" sz="3600" dirty="0">
              <a:ea typeface="ＤＦ平成明朝体W7" pitchFamily="1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2049" y="1191711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ea typeface="ＤＦ平成明朝体W7" pitchFamily="1" charset="-128"/>
              </a:rPr>
              <a:t>正四面体</a:t>
            </a:r>
            <a:endParaRPr kumimoji="1" lang="ja-JP" altLang="en-US" sz="3600" dirty="0">
              <a:ea typeface="ＤＦ平成明朝体W7" pitchFamily="1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600400" y="94446"/>
            <a:ext cx="5516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ea typeface="ＤＦ平成明朝体W7" panose="02010609000101010101" pitchFamily="1" charset="-128"/>
              </a:rPr>
              <a:t>多面体のうち、すべての面が</a:t>
            </a:r>
            <a:r>
              <a:rPr kumimoji="1" lang="ja-JP" altLang="en-US" sz="2800" dirty="0" smtClean="0">
                <a:solidFill>
                  <a:srgbClr val="00B050"/>
                </a:solidFill>
                <a:ea typeface="ＤＦ平成明朝体W7" panose="02010609000101010101" pitchFamily="1" charset="-128"/>
              </a:rPr>
              <a:t>合同な正多角形</a:t>
            </a:r>
            <a:r>
              <a:rPr kumimoji="1" lang="ja-JP" altLang="en-US" sz="2800" dirty="0" smtClean="0">
                <a:ea typeface="ＤＦ平成明朝体W7" panose="02010609000101010101" pitchFamily="1" charset="-128"/>
              </a:rPr>
              <a:t>で、</a:t>
            </a:r>
            <a:r>
              <a:rPr lang="ja-JP" altLang="en-US" sz="2800" dirty="0" smtClean="0">
                <a:ea typeface="ＤＦ平成明朝体W7" panose="02010609000101010101" pitchFamily="1" charset="-128"/>
              </a:rPr>
              <a:t>へこみ</a:t>
            </a:r>
            <a:r>
              <a:rPr lang="ja-JP" altLang="en-US" sz="2800" dirty="0">
                <a:ea typeface="ＤＦ平成明朝体W7" panose="02010609000101010101" pitchFamily="1" charset="-128"/>
              </a:rPr>
              <a:t>のないもの</a:t>
            </a:r>
            <a:endParaRPr kumimoji="1" lang="ja-JP" altLang="en-US" sz="2800" dirty="0">
              <a:ea typeface="ＤＦ平成明朝体W7" panose="02010609000101010101" pitchFamily="1" charset="-128"/>
            </a:endParaRPr>
          </a:p>
        </p:txBody>
      </p:sp>
      <p:pic>
        <p:nvPicPr>
          <p:cNvPr id="11" name="Picture 2" descr="http://t2.gstatic.com/images?q=tbn:ANd9GcRncWSU9D_8XlzS_Sk0XVnhujgwSk9cFp3xM28_ApfdDWS6a56kE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" r="65941" b="61458"/>
          <a:stretch/>
        </p:blipFill>
        <p:spPr bwMode="auto">
          <a:xfrm>
            <a:off x="395536" y="1889071"/>
            <a:ext cx="2164363" cy="204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t2.gstatic.com/images?q=tbn:ANd9GcRncWSU9D_8XlzS_Sk0XVnhujgwSk9cFp3xM28_ApfdDWS6a56kE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3" r="22804" b="68116"/>
          <a:stretch/>
        </p:blipFill>
        <p:spPr bwMode="auto">
          <a:xfrm>
            <a:off x="3731940" y="2008472"/>
            <a:ext cx="1964897" cy="181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t2.gstatic.com/images?q=tbn:ANd9GcRncWSU9D_8XlzS_Sk0XVnhujgwSk9cFp3xM28_ApfdDWS6a56kE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16" r="64586" b="11317"/>
          <a:stretch/>
        </p:blipFill>
        <p:spPr bwMode="auto">
          <a:xfrm>
            <a:off x="4907156" y="4441454"/>
            <a:ext cx="1985809" cy="241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グループ化 5"/>
          <p:cNvGrpSpPr/>
          <p:nvPr/>
        </p:nvGrpSpPr>
        <p:grpSpPr>
          <a:xfrm>
            <a:off x="6892964" y="1996708"/>
            <a:ext cx="2017563" cy="2180661"/>
            <a:chOff x="7085991" y="4350174"/>
            <a:chExt cx="1938043" cy="2057470"/>
          </a:xfrm>
        </p:grpSpPr>
        <p:pic>
          <p:nvPicPr>
            <p:cNvPr id="13" name="Picture 2" descr="http://t2.gstatic.com/images?q=tbn:ANd9GcRncWSU9D_8XlzS_Sk0XVnhujgwSk9cFp3xM28_ApfdDWS6a56kEw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02" t="29174" b="31546"/>
            <a:stretch/>
          </p:blipFill>
          <p:spPr bwMode="auto">
            <a:xfrm>
              <a:off x="7085991" y="4355579"/>
              <a:ext cx="1938043" cy="2039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正方形/長方形 2"/>
            <p:cNvSpPr/>
            <p:nvPr/>
          </p:nvSpPr>
          <p:spPr>
            <a:xfrm>
              <a:off x="7089907" y="4350174"/>
              <a:ext cx="522521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7085991" y="6179044"/>
              <a:ext cx="522521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1660295" y="3922376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ea typeface="ＤＦ平成明朝体W7" pitchFamily="1" charset="-128"/>
              </a:rPr>
              <a:t>正十二面体</a:t>
            </a:r>
            <a:endParaRPr kumimoji="1" lang="ja-JP" altLang="en-US" sz="3600" dirty="0">
              <a:ea typeface="ＤＦ平成明朝体W7" pitchFamily="1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899302" y="3916021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ea typeface="ＤＦ平成明朝体W7" pitchFamily="1" charset="-128"/>
              </a:rPr>
              <a:t>正二十面体</a:t>
            </a:r>
            <a:endParaRPr kumimoji="1" lang="ja-JP" altLang="en-US" sz="3600" dirty="0">
              <a:ea typeface="ＤＦ平成明朝体W7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59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7" grpId="0"/>
      <p:bldP spid="10" grpId="0"/>
      <p:bldP spid="2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https://encrypted-tbn1.gstatic.com/images?q=tbn:ANd9GcR1d8exxmNfo4taVSo1yhjqld5NRDwiWLJ98AshCM_jyhxk4iMPAA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9" t="13413" r="10281"/>
          <a:stretch/>
        </p:blipFill>
        <p:spPr bwMode="auto">
          <a:xfrm>
            <a:off x="0" y="0"/>
            <a:ext cx="4670968" cy="715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2.gstatic.com/images?q=tbn:ANd9GcS6--wkO6W_iQjGPO4CpMh76EGm8INkEHHKZZ9EV0_563ShjPu-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5147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33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027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4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95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data:image/jpeg;base64,/9j/4AAQSkZJRgABAQAAAQABAAD/2wCEAAkGBhQSEBUUExQVFBQUFhQVGBQVFBQUFRUUFRgVFBUUFRYXHCYfFxkjGhUUHy8gIycpLCwsFR4xNTAqNSYrLCkBCQoKDgwOFw8PGikcHBwsKSksKSwpKSkpKSkpLCkpLCkpKSkpKSkpKSkpKSwpKSkpLCksKSkpKSkpKSksKSwsKf/AABEIAMIBAwMBIgACEQEDEQH/xAAcAAABBQEBAQAAAAAAAAAAAAADAAECBAUGBwj/xABFEAABAwIDBAcFBQYDCAMAAAABAAIRAyEEEjEFIkFREzJhcYGRsQYjocHwQlJictEHM4KSsuFjosIUFiQ0Q1Nz0hUl8f/EABkBAAMBAQEAAAAAAAAAAAAAAAABAgMEBf/EACERAQEBAQACAwEAAwEAAAAAAAABEQISIQMxQSITUWFC/9oADAMBAAIRAxEAPwDzRjd4fmHqvRXC0Lz0C472+oXoz22T6Z8mY1HaENqIxQpFrdR2z4G/6rm9lsI2i/uqelvgumqiIPh56fH1XNbKEY941/e37DcD4qpSx0zdD5o7Rog0hdGp6DssmScaKltYe5qfkf8A0lXRqqOPdmon8THehCiq5dJEgHndNlUqIljD+FvoFLKvZjxrPaAanyqeVKEwhlT5FMNT5UjQyp8imGqOJqZKbn/daXeQlLTxGm4OEi4uPIkH4gp8qy/ZXEB1LLna4gk2IJvrp3rZLUp1p3mwPKkGqeVSyoGBZEsqJCUJDAsiQailqbKhUiEJy1TyJ8qNPAixQNNWITFqRqb6aA+mtBzEF9NIM80klaLEkxjxw6jvHqF6I7RedAyRHMeq9GevMr0OSCkxRCk1SoVwkEdi5jAj/wCyP5XHxyNn4rpgVg06cbRB50yf8sfJE+zb7dUVh18Pr4ITRZEpfXxIVQheKpV2+6I7Ko8nOCvFVatPdjm5/wDmdPzU059t/A3o0jzp0/6Qi5UHZN8NRP8AhUv6Gq1C9eX08jqf1UISyqeVSyItIOE8IgakAlp4i1q5P9oOLijkk7xa2PNxkcdGiPxLsWtXmXtzjM9cNGjRPi8g/wBLWqOmnKh7J7R6Ks18mARNtWkNzceTgvWsvHUc+favFdlkgjT7H3dSyf6mtXrXs1jOkw7Z1Zu+GrT5W8FHNy40+SbF/IkGohalC01ihlTZUTKnypaYWRNlRcqUI08CypZUXKllS0wgE+VEhPCNADmIbmK0WqDmI08UyxJWCxJGjHh5w4BBjiF6A4QY8lwxsu4rYoZ8kGTxtGkrz674kFJqg7Q9yVFtp5qTGBWPVpxjqTudN48Bm+RWsdFQxDP+LoH8NYfAfqkpqgaqVP8AQ+SiNO5SpFMhVDEaDz+vNTZp4H5qLrx4/JF+hPtr7B/5Wj/42jyt8leyqn7P/wDLMHLO3+Wo8fJaGVenzfUeZ3P6qGVOGqUJwEanEYTgKUKQajTkV8W7Kx3AmwPabLyHa1UVKr3CTLnEWmwacvwhem+1eKLKJA1LTHeYY34un+Fea49mQgbtg4bo7crtYk3i+sLPrprzFWiwt4GzabtRaCI9V3Xsbiw2oWQQHS24i4u31hcbTq0+kMv1ZlL5pgSLgEeGmi6DZpEMc2oxz53miCWltpJB1PDwWHlftr4y+normpsqlQqZ2NdzHkdCPOVPKujWAcJIganyo0YFCWVFypQloByp8qLkTFqNPA8qWVEypsqNGIQolqNlTZUaauWJI2VJGm8Jqmy7N7f+Ib+WfKZ+S4qq8QbjzC71rbtdxA9QFxW47IeoxOSpaqOWyzWQ0KrVh76ie2oPOm4/JWOCHV69M8nH4sePmmF14g94+PD4T5JmG6IWyDz+aFN55ogWaY+X6pgPr67kqZ9Emj3n8J+BH/smTY9nh7kj7tSqPN2f/WtLKsz2dO7VHKr606f6LWhd3F/mOD5Z/dQhIBTyqUJ6hANU2sT5U1eqGMc86NBKLRjzz2/2k/psmYsYI5AnLNw7ld3kuH6ZuYE7xzNJsXXL2TJcfwuE9oW17Rlrq9VxMkuy8TBJiBexuRZZBqCTDSb0xcgcXPSbRHDYnqgNJJDIswTmZVbPnB/h7VqYPFsMEtMGCNxpvlY60GZgP/m7Fn4eoZpnoxEUTqTAzlvjAPxWhRqu+1TbLQDDSfsOLTy+wVn0uV6H7EY4EPp55gBwaSZBM5hvXjTn8F05YvPdgYprKrHEdVwM9hN47NV6QWo469Yz7nsHKnyIkJQqtTgeRINRMqfKjTwLKmyIwamyI0BZUsqLkSyo04FlT5ETKlkU+QwHIkjZUkeQx89vw7ODW/yhdrSdlAnq2v8AdmLHs7VxruK7Sn1R3D0XN06+FlictQKDstuB0PL8J+R8OSsrNYBB0TO1HeiPHy9VAhMLdMpst/rmP7qNMqb7ie31QBG801WQ+meElp/iFviAmabfXcikTl758RdOBpeypnpvzUz5tI/0rdyrnfY795iNdKXPga3mumIXVx1/McXyz+qHlTwphqfKr1niIasn2pxYZSAPE5iPw0xnNvCPFbTWrifb3GdZo4BtMa6u94+OdmsH8SVq5P1wGKqEkWuSXHvEknzKFDoESDmdNgAQGRPmpYkku1gQADYXJnj2BArURuy4yRVdq6+YEWtECFYSdSfl6xnoxO9xD78eS06Yd0nWkFzrZ7RUG7Ins+Kxv9mpkCZPuiJgmwc4zr2LTZhGwHAXLKb5gG7bTAOtnKOjjbwJeIm5sDobwOI/EPivSdg4rpKDZ1bunwiPhC8to0WtMNcRmuAZ+1vACJtYrt/Y3Gw/JMh4t+YXHzCzlxpZsdVCQCLCUJ6jxQhKFOEoRp+KEJQiZE0I0/FCEsqnCUJaMQhKFOEoS0/FCEkTKkjT8XzlVK7bDXY38rfQLiXhdpgj7tn5W+gWfTXlYgaG9k9OpBANwdD8j2+qQSqNHgslp1et2W9f7JnhQbV0B46H4we31RKz4HiPiQEGmx3wU2H4oJEJmuuPFAWM0D61TOxgA7j9eqhW0J7Cqtc7vflH+YIDR2Ht5mHqVc4e7MGm0Wyhzud7O+C22e3GHNyKg4XZPoexco7CPzmOk6vC46nehHDuynrajVg5O7StZ3kY9cS3XcM9rsKY3yJ5scNfBHZ7SYY/9ZvjI9QuAdRO5poNWdp5BR6O7urpyePtDkq80f449JZtmgRIrUz/ABi68r9ptqipU3ZsXPcDujNUMN74Y1o8FYfTGXRv2uJ/DzK492KArvdFnOdYG0Ekz8FfF2l1zkFcQCZIF+AJ6g/RKoRIB6R0McQCALEEC3D+6ZpAAtaCZ7zB9VPPvcI6MGZMwYtr2rasYix4AZuPILHcRYDpLdht8VcwgBDR0b95r9HwRGYRrrp5oNBzvd2bdp4ab1QcVb2dXOVpPB7gYaOTHCIHOVFXFvDVhlactQWO8HB0FpJg6iY8Lrc2biHMc0tMlhBgtAM6jeEDUcuKyMLUMPAEhr9MsWIv8R8VoYKrpYTdpgnhpqT9FZVrK9UwVfpKbXxGYAxy84siwsf2TxmekWHVhkfld/efNbkJaMDyp8qnCUJeR4hCQYppI0YhlShSKqVtq0mi7hrH6+SWnixCUILcWHQbgcy0gHulSqYxoMEgRrPBGngsJIAxzOfxH6pJbRj54qtXZYEe6Z+VvoFx9cLrtmn3LPyN9Ajr6PlaSZOUTrCZ2qkSs1hubMDtUy6RlPbB5/3UKhiD9WBKhQdmaCeInzuPklTXCJ70MCCnZU56+qbIS0c4CRp4g7ju53oqGKPu/wCJo/zgK5iDDHH8Lv6SsvG4jcy8qlI+Dqp/9SgJ1aTulqkMfGV12uEHdHCLJ206gZcVmnMLZjMQ7sFldbjXNJEU9DxvdkG89pUcdj3V3F9QMLiW6OA0DotKtARdUlm9W0bwJ4nW6k2pUl2+8mLTTBPWGl7pierujT74+8URtQhxOV1pPXHAjsSNn7cxBp0H5jD95l2AEE5RBEd64erX3SSCZHDthvour9t9ol5sC3O974zEtExA7rlcoAS4Dm4cOAutufUZVdo1H3aGjdDWiZ7f0V3o6rnPy5bAC4AvuSCSeUoGFpPMkEHeGsjkdQbrUwdEw7qGXOjNJNi23cr5tZdSRToCrNLe/NDf8R4tysrWCp1Mjt9wOamZgC1wYBHxQKVIy06xM3EWquVrB4briRdpiYndLbTKq/RStCi2qKhAqO3mWMSBEOM2AM3VvDipJabmAQS03c3U99viqb6IBY6WmCJ6ogb2bjycPJXX0i17Y0bygTPF0am2p5rOrjqfZ3EmnWE2E5XA2IB59oN/BduQvNMECHRJ1N51B0Xf7NxwewXBcAA4cQYsTykX8VFaRcSQKlcjQT2aeUqVGtmGhB5FTqsFTQlKUqdV4qWKZvTmJHK36LKIdvGlmzEuALyBci5B1nhe1vFbGOrZW2y9zjHxWLWxDqjoa2CBeQC2DbW0nw4J+Q8T4PFVDmFV05YGTLcg89LxpeDwJT1MBSfSOUvzUy4hwc68SWyZnKWx4FFbsqrlIPRxeA0ua8E6lr3Zm3+6QRIGiz8BuVOhe7Iapne3S6r/ANt2uR5a3MAJa+HFpMGC9HjSo9GGiXgEiYMEjNvQSTJN0ypNeaU0xTDwwuaHZiN1pIAN9QAB4JI9jHjNRq6vZ37mn+VvouUeV1Wyv3FP8oV9fTPlZm6mHKCTmy2OyFmtJw0+uCaIjsSLrhJJR810am645x56foqztE7XWnkkBcaYp1PyO/pKwMd183AmiI7RXqmfiugqjOxzT9oEedpWBtNhaBP36Pxq1j6Qj9FalUOzu3RoeA+72IQzR1RqOB5O5FGAnpHEjK3MD1c1mTYTcD+yWI2bldkkPzQ73Ya4ADNbW2hU9d3n3T8NCcTA3Rpyd953apQZdufe4O/VUsfSYx2V2bdtGRs3Ly0zPYEOrjWtz9a2f7I4T+JXzfObE9Tx+2NtRpq1j9kMMTB0gA69xQKGzbAlx0cfUD5KWHa7KSAN46k3M6WHZ2rWwuBLoBeA01W0Zygbjcud8k2T7t30zk1VwlegAxjgekzE5szr/YAgEDUE6cVb2VSpZd4tc6SCC9zY3t0HgLcuS1sLhGDBh2YZuiqPAyUSQXukbxYXdutuEKvTdhGUKXTUajyWNLg1oYC528CHZRI63E8E5aLJXP1a8MYIBA6R3Af9WOsbkWAjvWts51OXNcRGapOb7pa4k66Sxvks7o8wbEAQ+BkBI947T0W1hGN6QFz3tJqUgILRIeYdYCZAcSDwjtW1vpl+o4PEUjhMoyyWjNlZJ6QNJaSRJmWG/atGvVaaYygjMA4kU4GYDNGeOU2lKn0TGuHT1jBcRF93NYgWuQ4yn2fXJoNLc7sjnTY9UG2aNDdRq8XqFbMGWAGTLIAF2yb8zpfuW/giWkPD8losBMzwBMPGo6M65Tlh0LnsJWd7wCTBmIkwNdArG2Wl2DqxvHKHN0gGQWuPYNfEoEd5hcfmIa6A5wlsGWVBE5qbuNjOU3HaLm1K8J2V7XVqdPLUzUmi+V7gWS0nqseczXSHRlEy0wZXY7G/aU7oyHgVjBiowgGYtnbxvF5BUXi/+fbadZ9vRZSzBYGyvaulVaPeU+ki7TNMzyAfr4FS2jtCAA63OIjKbZvrmsvcaSa1Ku0KYkFzZFiDz5KOGxrXndbEGJiIhcRiatKruCoadQOEOgmS0jU8bDTjA0N0PA7cbSEVCQ4RzLerDgCLXMn6srKrI9GzrnPa6oHU8rJFUyKdQCQ1w325hxAc0OHItBBBCVTHAMa0OlztIm55yucxBc6oKbnAguJgE9WllcWkGASXPaOXcnNGRkj9otY3DmMzb5ZLd17994uJ6xcks7amy6zazxSo06lOZa51SDBE5YaY3Zy9zUlpiMjCqrp9kH3FPu+ZXL1Qum2KfcM7j6lad/TDlba5EAsszB4uatVh4OkdxAn67VfBss1nOoSe2xQy6/12Ihcko1Q2TscNOz9J9VCo7glTZN+yPOJ9EEsArG26dD+Oh8HVD81q8D4rI26PdtP+Iz5pQFisYc5bmpjeqySaUgZYEg34IWyds1BmNR7PshpLqVrO0hBxmzAaj3F0Zi/7bNYdIiJ//RzCrDZAMieTv3jNIceWutuaXfXx9c3m9YJO5dkW8Tjs0Fz6ZccpJJo3g1J18FT2ji+uMzDd+nRE8eV0LF7NYwhjiQ6NOkaZlxO6Q2Drw7VnkAvOXNJc65IPEjgBzWvxeEn83Ud7b7i/Sx7BGtpgAakaWIuEOljmhoEDV1+JJmZPHVNg8OJJJAgRcxrP6I/+wguAzNgEGd6DNzFvVY9dT2rmXBm7X3DTDWgAHeDd62l5Qhi3lkSBEAbvYeAjsR2bLym7m3gTeN43JtNhfxVqnspgEdK2JJJAdwtYcZF9Up8nOejvFUsjjTaM5B3rgASMx4f3RHYMio2oXE5cjokcA0nhdFeQ0Ns8jeuG3jNqRNjfRWqzAWZgHFsAXAa7i0HLJ4X8+9dE72RjY29lY91MVG2Od8kueBvZMlhHHLKPg9tRVrnK0Z8jj7wECRlJBA1MCZ5rn609I1wGjgTdsEEB069pRcPhHh7hA3mkDeZ1hDufYr8dLyyNujiWtrBwvmkWdLTqOLZ4K4MSBRfbMAx4LZvlg201j0WRh8I/ILCWkfaZoRHP8I/mW7g8C+5yyx3GRE8Rr2uCi+lSuP2bsPBYmnlrB1OvTJ962QKzQQZeNHEBwBIh3VMqtiP2fVaZL6NfDubkyyCWuJywLPJyuJGodYmRGi0/90azW1bQBUaKbicsyS0uzcBlc1p/K3WFyG2MZisLV6NxeNHNMhwLbwQbjgR3gp8ePVstxdvUkxoU6VcNBu9pmC91FgIIsdXGziZF5A4FFwXtFWYcvTUmgXs4vaOyHCJ4WXNVqz6kF7gRaxeLWGjeHkgYSGvbMZePGNRfy+K2vj9faZv26bF+3HvCSym8/eYHMBt+aYkNtwvHY2H9tWvqOLqGfPYMzBrQBJB01DiT2Sea5bHOaXbpBHYhdMRBHI917fNZ2T/TSWuir+3eJ6QHMBlsBAOnPvtKBiPbCu+oX2aSI3RHGSZPO3LqhYD65cZPZ4wI+Sk149fREgttdez9puIAAAZA7JSXDF6dMeVdfUNhC6PYT/cN/i9SubAsuh2H+5b3u9VHf0y5+1elgqhxLnizQ7U/aEXAWuSk42UZWbQnG/12Kc3USb/XNIuugBSZce2B3AD5ko9J9kN6m3RIDZrfXYsfb7/ds/8AKxarngNmbRKwtt41pAFzBBsDCX6a27McS1stg5rSwmzBFjdXW1ejqTu7rY1bcnNf4rEwmI9+K0VSI6vR8SzLqTzlExeJdUJ3KgmIim0Wlx4v7Vw/L8Xfd9T8v6347kn3+obRxrqlWm8ua3NmJAI4EiAYWZToZqji45g0niTeTbzPwRn4Rwcx3R1Cac/9sTJJ++YVVr6rQ4dC+5J1ZxM811fHz1zxkY92XoJzIm3GfhPzCuCl7yBwn4CPVAFSpYdA+xnrM4+KKytVmegf/Mz9VplRs/G1jXANEQDmaQYH3G/NRbWMbwm+uhGizMTi6rz+4eLAdZnAd/YrWzDLg2r7mzjmqPAEdka6LLn4f5yrvfv0O77JbqGuib6X4q/WxLjh5FzLToBxeNNOIVKtVwwb/wAwHEB0BrXGZvExAWbS26A2Cwnh+8Gkz93mtvi5yTfzEdS+23vENA4tbFwNBlN/BaFQkPa6LS1xMg668e1csdvtIA6M2BFqkWkm+52ov+84ygdFoI650Gn2V07GP+PrHXYZ7m1CCDeWg8LXt4tI8Vv4OpuxxDpHy+a86Ptw6WkUWy0hwJLtRedfqUVv7RKw6tKkP5z6uWV9tPCvVMRhW1aT6bhLajC0jscIP+k+C8do7Ba6r0dbKx7HZH5iGzEtDhIMkxHC4klXnftJxcQMgHYwacrrm9r4t2JeH1pcbnld2pMdwU882NMuY1vaP2co0qU0n03VJaMuYuhkETZsAghtli7O2VTLvfOot0s5z2giwknLIkx434KeDrGk2GDKCZ5301N0R2Ncdb94atILPWNT/wCEwAIzOpgSSSx1QuyACTcui8xa8gLl24OXDLlcMpsc4BjKb21i9pV//bHch5Du4Kua5loiwzf5gR80yxVr4UtA3WG8QM0mTA1A4ogwV9KfARD7HSe8q9QeCQBxHGDfW0dqrVMQ7j2cjpcadqcn/S1WOD5UmntDXEW/iSRBiTzST8f+jya5K6HYB9z/ABO9QuaBtquj9nT7n+J3yKnv6Z8/bQcFFTc5MsWqIN/L5qBbvtPIOHnlUqI84CrYnabG8Z9B3n5BAW36aqliNqtaN25+H91kYva7n93d6D5lVqILjz7ZKAv19oOfqT2AJnUC7sPgiUqTQBIk6TJHoUU1Wcvi79VN65OSrVKzwfs3tIjqwp1HidY7j3qp0knQDXWVJjgDcDwHeub5Op9teefSD3XbvOgTN9boDusbnW11LE4kZgRHlHoqGIxYbJAJIvA4rT4+7ieuJrUpYe8E38VLHYXoi0OkOcJjskj1BWTsvFZaLKtQuc8Fzix7ngGHOytI0gwBohYv2gr1jme+LQA3dEaxa/mV0Xfyo54ladWmYmSO+R6wsvGZ5MVWFuuVxDgDoYG9CovM3N/ilZTOb/tfjF3DmkAelh3Log4Ge90NjwKpmOCaEgFYw4U8qhCSNPEiEoTQlCZYlCcKCWZATKYhMVEhMjOYFB7ApZFEsTJBtjOvjCHEc/NTdRKE6iUDCLvqGn5JIeQ/UJJ6WNdrl0Xs8fdH8/qGrkaONaD1h5rd2JtpjaTxJcS6Q1ovoL9ifU9MuZldI9yq19ptaI6xvYaeJ4LAx22nHUwPuNJv+Z2p+rLPqYsnuHAWH91nOV61cdtsusIPYJDeOvF2vcs2pUc7U/JDYwugDUrWwWx4u6D36D5lPEg4HZpfcmB69yvjZ+X7RA7yk5oGg8bj4BTo1Moj5Qp6OaO3Dsj5lx9FWxWHaYvEHX5IxcD2eCZzO1YX1+NIjFz+qTmojahA1t3otSs0xwtf65LO/TSRSqNb2rOx1AEGAteq1vAygVqYjW31YJ8dU7zGbhvaeoxvR1miozSH6kfm/WUUjCVbte6gTwcM7PMaJOwoOsX17ByVGtsgcJE8itf8v+0+H7F0+ztQ3pup1RzpvBPkVTq4F7Os1w7wQqxwFRpkOBjnY/BHZtnFU7ZnEcs2YeTpVzrm/pZ1A+j7k2Qqw32sP/VpUn99PKfNv6K3Qx+Eq9Zj6RPFrszfLX4K8/0XkzYTLePs6HtzUarag7eHZIn4hZeL2fUp9dhA5i48wjBOpVZPKdNZCikpSkEoQRoKUJ0igGIUYTlRJVAxKE5Se5Cc5BGJSUUkDGOHHmnZVI0J806SpDcYinikkpTW1sVoykxe1+K1Y9E6SEnOiGdSnSWa4QU0ySy6VETqq82HaUklm3iU6+HooOG8zvP9JSSVxPSm3rO7z6IzjvBJJY1pPondXx+aDU18B6lJJEEU6zBlFh5LCxAh9rdySS1+P7R20Nk1nNqUyCQS4CQSDHLuXoT0yS7uXL043arAKzgAAJ0FgqzUklm3n0ZKEkkgi5OUklQQKG5JJACehuSSQEEkkkB//9k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" name="AutoShape 10" descr="data:image/jpeg;base64,/9j/4AAQSkZJRgABAQAAAQABAAD/2wCEAAkGBhQSEBUUExQVFBQUFhQVGBQVFBQUFRUUFRgVFBUUFRYXHCYfFxkjGhUUHy8gIycpLCwsFR4xNTAqNSYrLCkBCQoKDgwOFw8PGikcHBwsKSksKSwpKSkpKSkpLCkpLCkpKSkpKSkpKSkpKSwpKSkpLCksKSkpKSkpKSksKSwsKf/AABEIAMIBAwMBIgACEQEDEQH/xAAcAAABBQEBAQAAAAAAAAAAAAADAAECBAUGBwj/xABFEAABAwIDBAcFBQYDCAMAAAABAAIRAyEEEjEFIkFREzJhcYGRsQYjocHwQlJictEHM4KSsuFjosIUFiQ0Q1Nz0hUl8f/EABkBAAMBAQEAAAAAAAAAAAAAAAABAgMEBf/EACERAQEBAQACAwEAAwEAAAAAAAABEQISIQMxQSITUWFC/9oADAMBAAIRAxEAPwDzRjd4fmHqvRXC0Lz0C472+oXoz22T6Z8mY1HaENqIxQpFrdR2z4G/6rm9lsI2i/uqelvgumqiIPh56fH1XNbKEY941/e37DcD4qpSx0zdD5o7Rog0hdGp6DssmScaKltYe5qfkf8A0lXRqqOPdmon8THehCiq5dJEgHndNlUqIljD+FvoFLKvZjxrPaAanyqeVKEwhlT5FMNT5UjQyp8imGqOJqZKbn/daXeQlLTxGm4OEi4uPIkH4gp8qy/ZXEB1LLna4gk2IJvrp3rZLUp1p3mwPKkGqeVSyoGBZEsqJCUJDAsiQailqbKhUiEJy1TyJ8qNPAixQNNWITFqRqb6aA+mtBzEF9NIM80klaLEkxjxw6jvHqF6I7RedAyRHMeq9GevMr0OSCkxRCk1SoVwkEdi5jAj/wCyP5XHxyNn4rpgVg06cbRB50yf8sfJE+zb7dUVh18Pr4ITRZEpfXxIVQheKpV2+6I7Ko8nOCvFVatPdjm5/wDmdPzU059t/A3o0jzp0/6Qi5UHZN8NRP8AhUv6Gq1C9eX08jqf1UISyqeVSyItIOE8IgakAlp4i1q5P9oOLijkk7xa2PNxkcdGiPxLsWtXmXtzjM9cNGjRPi8g/wBLWqOmnKh7J7R6Ks18mARNtWkNzceTgvWsvHUc+favFdlkgjT7H3dSyf6mtXrXs1jOkw7Z1Zu+GrT5W8FHNy40+SbF/IkGohalC01ihlTZUTKnypaYWRNlRcqUI08CypZUXKllS0wgE+VEhPCNADmIbmK0WqDmI08UyxJWCxJGjHh5w4BBjiF6A4QY8lwxsu4rYoZ8kGTxtGkrz674kFJqg7Q9yVFtp5qTGBWPVpxjqTudN48Bm+RWsdFQxDP+LoH8NYfAfqkpqgaqVP8AQ+SiNO5SpFMhVDEaDz+vNTZp4H5qLrx4/JF+hPtr7B/5Wj/42jyt8leyqn7P/wDLMHLO3+Wo8fJaGVenzfUeZ3P6qGVOGqUJwEanEYTgKUKQajTkV8W7Kx3AmwPabLyHa1UVKr3CTLnEWmwacvwhem+1eKLKJA1LTHeYY34un+Fea49mQgbtg4bo7crtYk3i+sLPrprzFWiwt4GzabtRaCI9V3Xsbiw2oWQQHS24i4u31hcbTq0+kMv1ZlL5pgSLgEeGmi6DZpEMc2oxz53miCWltpJB1PDwWHlftr4y+normpsqlQqZ2NdzHkdCPOVPKujWAcJIganyo0YFCWVFypQloByp8qLkTFqNPA8qWVEypsqNGIQolqNlTZUaauWJI2VJGm8Jqmy7N7f+Ib+WfKZ+S4qq8QbjzC71rbtdxA9QFxW47IeoxOSpaqOWyzWQ0KrVh76ie2oPOm4/JWOCHV69M8nH4sePmmF14g94+PD4T5JmG6IWyDz+aFN55ogWaY+X6pgPr67kqZ9Emj3n8J+BH/smTY9nh7kj7tSqPN2f/WtLKsz2dO7VHKr606f6LWhd3F/mOD5Z/dQhIBTyqUJ6hANU2sT5U1eqGMc86NBKLRjzz2/2k/psmYsYI5AnLNw7ld3kuH6ZuYE7xzNJsXXL2TJcfwuE9oW17Rlrq9VxMkuy8TBJiBexuRZZBqCTDSb0xcgcXPSbRHDYnqgNJJDIswTmZVbPnB/h7VqYPFsMEtMGCNxpvlY60GZgP/m7Fn4eoZpnoxEUTqTAzlvjAPxWhRqu+1TbLQDDSfsOLTy+wVn0uV6H7EY4EPp55gBwaSZBM5hvXjTn8F05YvPdgYprKrHEdVwM9hN47NV6QWo469Yz7nsHKnyIkJQqtTgeRINRMqfKjTwLKmyIwamyI0BZUsqLkSyo04FlT5ETKlkU+QwHIkjZUkeQx89vw7ODW/yhdrSdlAnq2v8AdmLHs7VxruK7Sn1R3D0XN06+FlictQKDstuB0PL8J+R8OSsrNYBB0TO1HeiPHy9VAhMLdMpst/rmP7qNMqb7ie31QBG801WQ+meElp/iFviAmabfXcikTl758RdOBpeypnpvzUz5tI/0rdyrnfY795iNdKXPga3mumIXVx1/McXyz+qHlTwphqfKr1niIasn2pxYZSAPE5iPw0xnNvCPFbTWrifb3GdZo4BtMa6u94+OdmsH8SVq5P1wGKqEkWuSXHvEknzKFDoESDmdNgAQGRPmpYkku1gQADYXJnj2BArURuy4yRVdq6+YEWtECFYSdSfl6xnoxO9xD78eS06Yd0nWkFzrZ7RUG7Ins+Kxv9mpkCZPuiJgmwc4zr2LTZhGwHAXLKb5gG7bTAOtnKOjjbwJeIm5sDobwOI/EPivSdg4rpKDZ1bunwiPhC8to0WtMNcRmuAZ+1vACJtYrt/Y3Gw/JMh4t+YXHzCzlxpZsdVCQCLCUJ6jxQhKFOEoRp+KEJQiZE0I0/FCEsqnCUJaMQhKFOEoS0/FCEkTKkjT8XzlVK7bDXY38rfQLiXhdpgj7tn5W+gWfTXlYgaG9k9OpBANwdD8j2+qQSqNHgslp1et2W9f7JnhQbV0B46H4we31RKz4HiPiQEGmx3wU2H4oJEJmuuPFAWM0D61TOxgA7j9eqhW0J7Cqtc7vflH+YIDR2Ht5mHqVc4e7MGm0Wyhzud7O+C22e3GHNyKg4XZPoexco7CPzmOk6vC46nehHDuynrajVg5O7StZ3kY9cS3XcM9rsKY3yJ5scNfBHZ7SYY/9ZvjI9QuAdRO5poNWdp5BR6O7urpyePtDkq80f449JZtmgRIrUz/ABi68r9ptqipU3ZsXPcDujNUMN74Y1o8FYfTGXRv2uJ/DzK492KArvdFnOdYG0Ekz8FfF2l1zkFcQCZIF+AJ6g/RKoRIB6R0McQCALEEC3D+6ZpAAtaCZ7zB9VPPvcI6MGZMwYtr2rasYix4AZuPILHcRYDpLdht8VcwgBDR0b95r9HwRGYRrrp5oNBzvd2bdp4ab1QcVb2dXOVpPB7gYaOTHCIHOVFXFvDVhlactQWO8HB0FpJg6iY8Lrc2biHMc0tMlhBgtAM6jeEDUcuKyMLUMPAEhr9MsWIv8R8VoYKrpYTdpgnhpqT9FZVrK9UwVfpKbXxGYAxy84siwsf2TxmekWHVhkfld/efNbkJaMDyp8qnCUJeR4hCQYppI0YhlShSKqVtq0mi7hrH6+SWnixCUILcWHQbgcy0gHulSqYxoMEgRrPBGngsJIAxzOfxH6pJbRj54qtXZYEe6Z+VvoFx9cLrtmn3LPyN9Ajr6PlaSZOUTrCZ2qkSs1hubMDtUy6RlPbB5/3UKhiD9WBKhQdmaCeInzuPklTXCJ70MCCnZU56+qbIS0c4CRp4g7ju53oqGKPu/wCJo/zgK5iDDHH8Lv6SsvG4jcy8qlI+Dqp/9SgJ1aTulqkMfGV12uEHdHCLJ206gZcVmnMLZjMQ7sFldbjXNJEU9DxvdkG89pUcdj3V3F9QMLiW6OA0DotKtARdUlm9W0bwJ4nW6k2pUl2+8mLTTBPWGl7pierujT74+8URtQhxOV1pPXHAjsSNn7cxBp0H5jD95l2AEE5RBEd64erX3SSCZHDthvour9t9ol5sC3O974zEtExA7rlcoAS4Dm4cOAutufUZVdo1H3aGjdDWiZ7f0V3o6rnPy5bAC4AvuSCSeUoGFpPMkEHeGsjkdQbrUwdEw7qGXOjNJNi23cr5tZdSRToCrNLe/NDf8R4tysrWCp1Mjt9wOamZgC1wYBHxQKVIy06xM3EWquVrB4briRdpiYndLbTKq/RStCi2qKhAqO3mWMSBEOM2AM3VvDipJabmAQS03c3U99viqb6IBY6WmCJ6ogb2bjycPJXX0i17Y0bygTPF0am2p5rOrjqfZ3EmnWE2E5XA2IB59oN/BduQvNMECHRJ1N51B0Xf7NxwewXBcAA4cQYsTykX8VFaRcSQKlcjQT2aeUqVGtmGhB5FTqsFTQlKUqdV4qWKZvTmJHK36LKIdvGlmzEuALyBci5B1nhe1vFbGOrZW2y9zjHxWLWxDqjoa2CBeQC2DbW0nw4J+Q8T4PFVDmFV05YGTLcg89LxpeDwJT1MBSfSOUvzUy4hwc68SWyZnKWx4FFbsqrlIPRxeA0ua8E6lr3Zm3+6QRIGiz8BuVOhe7Iapne3S6r/ANt2uR5a3MAJa+HFpMGC9HjSo9GGiXgEiYMEjNvQSTJN0ypNeaU0xTDwwuaHZiN1pIAN9QAB4JI9jHjNRq6vZ37mn+VvouUeV1Wyv3FP8oV9fTPlZm6mHKCTmy2OyFmtJw0+uCaIjsSLrhJJR810am645x56foqztE7XWnkkBcaYp1PyO/pKwMd183AmiI7RXqmfiugqjOxzT9oEedpWBtNhaBP36Pxq1j6Qj9FalUOzu3RoeA+72IQzR1RqOB5O5FGAnpHEjK3MD1c1mTYTcD+yWI2bldkkPzQ73Ya4ADNbW2hU9d3n3T8NCcTA3Rpyd953apQZdufe4O/VUsfSYx2V2bdtGRs3Ly0zPYEOrjWtz9a2f7I4T+JXzfObE9Tx+2NtRpq1j9kMMTB0gA69xQKGzbAlx0cfUD5KWHa7KSAN46k3M6WHZ2rWwuBLoBeA01W0Zygbjcud8k2T7t30zk1VwlegAxjgekzE5szr/YAgEDUE6cVb2VSpZd4tc6SCC9zY3t0HgLcuS1sLhGDBh2YZuiqPAyUSQXukbxYXdutuEKvTdhGUKXTUajyWNLg1oYC528CHZRI63E8E5aLJXP1a8MYIBA6R3Af9WOsbkWAjvWts51OXNcRGapOb7pa4k66Sxvks7o8wbEAQ+BkBI947T0W1hGN6QFz3tJqUgILRIeYdYCZAcSDwjtW1vpl+o4PEUjhMoyyWjNlZJ6QNJaSRJmWG/atGvVaaYygjMA4kU4GYDNGeOU2lKn0TGuHT1jBcRF93NYgWuQ4yn2fXJoNLc7sjnTY9UG2aNDdRq8XqFbMGWAGTLIAF2yb8zpfuW/giWkPD8losBMzwBMPGo6M65Tlh0LnsJWd7wCTBmIkwNdArG2Wl2DqxvHKHN0gGQWuPYNfEoEd5hcfmIa6A5wlsGWVBE5qbuNjOU3HaLm1K8J2V7XVqdPLUzUmi+V7gWS0nqseczXSHRlEy0wZXY7G/aU7oyHgVjBiowgGYtnbxvF5BUXi/+fbadZ9vRZSzBYGyvaulVaPeU+ki7TNMzyAfr4FS2jtCAA63OIjKbZvrmsvcaSa1Ku0KYkFzZFiDz5KOGxrXndbEGJiIhcRiatKruCoadQOEOgmS0jU8bDTjA0N0PA7cbSEVCQ4RzLerDgCLXMn6srKrI9GzrnPa6oHU8rJFUyKdQCQ1w325hxAc0OHItBBBCVTHAMa0OlztIm55yucxBc6oKbnAguJgE9WllcWkGASXPaOXcnNGRkj9otY3DmMzb5ZLd17994uJ6xcks7amy6zazxSo06lOZa51SDBE5YaY3Zy9zUlpiMjCqrp9kH3FPu+ZXL1Qum2KfcM7j6lad/TDlba5EAsszB4uatVh4OkdxAn67VfBss1nOoSe2xQy6/12Ihcko1Q2TscNOz9J9VCo7glTZN+yPOJ9EEsArG26dD+Oh8HVD81q8D4rI26PdtP+Iz5pQFisYc5bmpjeqySaUgZYEg34IWyds1BmNR7PshpLqVrO0hBxmzAaj3F0Zi/7bNYdIiJ//RzCrDZAMieTv3jNIceWutuaXfXx9c3m9YJO5dkW8Tjs0Fz6ZccpJJo3g1J18FT2ji+uMzDd+nRE8eV0LF7NYwhjiQ6NOkaZlxO6Q2Drw7VnkAvOXNJc65IPEjgBzWvxeEn83Ud7b7i/Sx7BGtpgAakaWIuEOljmhoEDV1+JJmZPHVNg8OJJJAgRcxrP6I/+wguAzNgEGd6DNzFvVY9dT2rmXBm7X3DTDWgAHeDd62l5Qhi3lkSBEAbvYeAjsR2bLym7m3gTeN43JtNhfxVqnspgEdK2JJJAdwtYcZF9Up8nOejvFUsjjTaM5B3rgASMx4f3RHYMio2oXE5cjokcA0nhdFeQ0Ns8jeuG3jNqRNjfRWqzAWZgHFsAXAa7i0HLJ4X8+9dE72RjY29lY91MVG2Od8kueBvZMlhHHLKPg9tRVrnK0Z8jj7wECRlJBA1MCZ5rn609I1wGjgTdsEEB069pRcPhHh7hA3mkDeZ1hDufYr8dLyyNujiWtrBwvmkWdLTqOLZ4K4MSBRfbMAx4LZvlg201j0WRh8I/ILCWkfaZoRHP8I/mW7g8C+5yyx3GRE8Rr2uCi+lSuP2bsPBYmnlrB1OvTJ962QKzQQZeNHEBwBIh3VMqtiP2fVaZL6NfDubkyyCWuJywLPJyuJGodYmRGi0/90azW1bQBUaKbicsyS0uzcBlc1p/K3WFyG2MZisLV6NxeNHNMhwLbwQbjgR3gp8ePVstxdvUkxoU6VcNBu9pmC91FgIIsdXGziZF5A4FFwXtFWYcvTUmgXs4vaOyHCJ4WXNVqz6kF7gRaxeLWGjeHkgYSGvbMZePGNRfy+K2vj9faZv26bF+3HvCSym8/eYHMBt+aYkNtwvHY2H9tWvqOLqGfPYMzBrQBJB01DiT2Sea5bHOaXbpBHYhdMRBHI917fNZ2T/TSWuir+3eJ6QHMBlsBAOnPvtKBiPbCu+oX2aSI3RHGSZPO3LqhYD65cZPZ4wI+Sk149fREgttdez9puIAAAZA7JSXDF6dMeVdfUNhC6PYT/cN/i9SubAsuh2H+5b3u9VHf0y5+1elgqhxLnizQ7U/aEXAWuSk42UZWbQnG/12Kc3USb/XNIuugBSZce2B3AD5ko9J9kN6m3RIDZrfXYsfb7/ds/8AKxarngNmbRKwtt41pAFzBBsDCX6a27McS1stg5rSwmzBFjdXW1ejqTu7rY1bcnNf4rEwmI9+K0VSI6vR8SzLqTzlExeJdUJ3KgmIim0Wlx4v7Vw/L8Xfd9T8v6347kn3+obRxrqlWm8ua3NmJAI4EiAYWZToZqji45g0niTeTbzPwRn4Rwcx3R1Cac/9sTJJ++YVVr6rQ4dC+5J1ZxM811fHz1zxkY92XoJzIm3GfhPzCuCl7yBwn4CPVAFSpYdA+xnrM4+KKytVmegf/Mz9VplRs/G1jXANEQDmaQYH3G/NRbWMbwm+uhGizMTi6rz+4eLAdZnAd/YrWzDLg2r7mzjmqPAEdka6LLn4f5yrvfv0O77JbqGuib6X4q/WxLjh5FzLToBxeNNOIVKtVwwb/wAwHEB0BrXGZvExAWbS26A2Cwnh+8Gkz93mtvi5yTfzEdS+23vENA4tbFwNBlN/BaFQkPa6LS1xMg668e1csdvtIA6M2BFqkWkm+52ov+84ygdFoI650Gn2V07GP+PrHXYZ7m1CCDeWg8LXt4tI8Vv4OpuxxDpHy+a86Ptw6WkUWy0hwJLtRedfqUVv7RKw6tKkP5z6uWV9tPCvVMRhW1aT6bhLajC0jscIP+k+C8do7Ba6r0dbKx7HZH5iGzEtDhIMkxHC4klXnftJxcQMgHYwacrrm9r4t2JeH1pcbnld2pMdwU882NMuY1vaP2co0qU0n03VJaMuYuhkETZsAghtli7O2VTLvfOot0s5z2giwknLIkx434KeDrGk2GDKCZ5301N0R2Ncdb94atILPWNT/wCEwAIzOpgSSSx1QuyACTcui8xa8gLl24OXDLlcMpsc4BjKb21i9pV//bHch5Du4Kua5loiwzf5gR80yxVr4UtA3WG8QM0mTA1A4ogwV9KfARD7HSe8q9QeCQBxHGDfW0dqrVMQ7j2cjpcadqcn/S1WOD5UmntDXEW/iSRBiTzST8f+jya5K6HYB9z/ABO9QuaBtquj9nT7n+J3yKnv6Z8/bQcFFTc5MsWqIN/L5qBbvtPIOHnlUqI84CrYnabG8Z9B3n5BAW36aqliNqtaN25+H91kYva7n93d6D5lVqILjz7ZKAv19oOfqT2AJnUC7sPgiUqTQBIk6TJHoUU1Wcvi79VN65OSrVKzwfs3tIjqwp1HidY7j3qp0knQDXWVJjgDcDwHeub5Op9teefSD3XbvOgTN9boDusbnW11LE4kZgRHlHoqGIxYbJAJIvA4rT4+7ieuJrUpYe8E38VLHYXoi0OkOcJjskj1BWTsvFZaLKtQuc8Fzix7ngGHOytI0gwBohYv2gr1jme+LQA3dEaxa/mV0Xfyo54ladWmYmSO+R6wsvGZ5MVWFuuVxDgDoYG9CovM3N/ilZTOb/tfjF3DmkAelh3Log4Ge90NjwKpmOCaEgFYw4U8qhCSNPEiEoTQlCZYlCcKCWZATKYhMVEhMjOYFB7ApZFEsTJBtjOvjCHEc/NTdRKE6iUDCLvqGn5JIeQ/UJJ6WNdrl0Xs8fdH8/qGrkaONaD1h5rd2JtpjaTxJcS6Q1ovoL9ifU9MuZldI9yq19ptaI6xvYaeJ4LAx22nHUwPuNJv+Z2p+rLPqYsnuHAWH91nOV61cdtsusIPYJDeOvF2vcs2pUc7U/JDYwugDUrWwWx4u6D36D5lPEg4HZpfcmB69yvjZ+X7RA7yk5oGg8bj4BTo1Moj5Qp6OaO3Dsj5lx9FWxWHaYvEHX5IxcD2eCZzO1YX1+NIjFz+qTmojahA1t3otSs0xwtf65LO/TSRSqNb2rOx1AEGAteq1vAygVqYjW31YJ8dU7zGbhvaeoxvR1miozSH6kfm/WUUjCVbte6gTwcM7PMaJOwoOsX17ByVGtsgcJE8itf8v+0+H7F0+ztQ3pup1RzpvBPkVTq4F7Os1w7wQqxwFRpkOBjnY/BHZtnFU7ZnEcs2YeTpVzrm/pZ1A+j7k2Qqw32sP/VpUn99PKfNv6K3Qx+Eq9Zj6RPFrszfLX4K8/0XkzYTLePs6HtzUarag7eHZIn4hZeL2fUp9dhA5i48wjBOpVZPKdNZCikpSkEoQRoKUJ0igGIUYTlRJVAxKE5Se5Cc5BGJSUUkDGOHHmnZVI0J806SpDcYinikkpTW1sVoykxe1+K1Y9E6SEnOiGdSnSWa4QU0ySy6VETqq82HaUklm3iU6+HooOG8zvP9JSSVxPSm3rO7z6IzjvBJJY1pPondXx+aDU18B6lJJEEU6zBlFh5LCxAh9rdySS1+P7R20Nk1nNqUyCQS4CQSDHLuXoT0yS7uXL043arAKzgAAJ0FgqzUklm3n0ZKEkkgi5OUklQQKG5JJACehuSSQEEkkkB//9k="/>
          <p:cNvSpPr>
            <a:spLocks noChangeAspect="1" noChangeArrowheads="1"/>
          </p:cNvSpPr>
          <p:nvPr/>
        </p:nvSpPr>
        <p:spPr bwMode="auto">
          <a:xfrm>
            <a:off x="215900" y="-7445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6146" name="Picture 2" descr="http://t0.gstatic.com/images?q=tbn:ANd9GcTmmdFaqXcH1vkGMmpryMBhE137MxcyToX_xPJzNbQeExccCExwm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21" y="179386"/>
            <a:ext cx="8751359" cy="562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90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31" y="332656"/>
            <a:ext cx="8764908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1331640" y="1700808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 smtClean="0">
                <a:ea typeface="ＤＦ平成明朝体W7" pitchFamily="1" charset="-128"/>
              </a:rPr>
              <a:t>直方体</a:t>
            </a:r>
            <a:endParaRPr kumimoji="1" lang="ja-JP" altLang="en-US" sz="6000" dirty="0">
              <a:ea typeface="ＤＦ平成明朝体W7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956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hAQEBQUEBAUFBQQFRYUFBAQFA8VFBQVFBYVFRQUFBQYGyYeFxkjGRUUHy8gIycpLCwtFR4xNTAqNSYrLCkBCQoKDgwOGg8PGiwkHiQsKSwsKyw0MCksLS8sMiosLCwsKiwvLS0pLCwqKSksLCksNDQsLCwsLCwpLywsLCwsLP/AABEIAOAA4AMBIgACEQEDEQH/xAAcAAABBAMBAAAAAAAAAAAAAAAAAgUGBwEDBAj/xABOEAABAwICBAcLCQYFAgcAAAABAAIDBBEFIQYHEjETIkFRYXGxIzJyc3SBkaGys8EkJTM0QlJigpIUNaLR4fBDU2NkwqPxFhdUg4SktP/EABsBAAIDAQEBAAAAAAAAAAAAAAAFAwQGAgEH/8QANxEAAQMCAwMKBQQCAwAAAAAAAQACAwQRBSFxMUGxEiIyM1FhgaHB0RM0keHwBhQjgkJSJJLS/9oADAMBAAIRAxEAPwC4kIQhCEIQhCEIQhCEIQhCEIQhCEIQhCEIQhCELBcBvKQahvP6FG+WNnScAug0nYFsQkteDuKUuwQRcLnYhCEL1CEIQhCEIQhCEIQhCEIQhCEIQhCEIQhCELlqcUgi+kmY3oc5oPo3ppqdOKRneuc8/gae11l5cKN0jG7SFIEKHf8AmI3bHyd2xynbG15m2t61CdJtbGIxTOAibFT7VmSNaXkt5Nt571x6vSvA4FctnY/JpuVc64qrG6aL6SeNp5toE+gZqmqfS79r7+d5J+y97i0+DnbsXVwa5L7blTkrXMNuTbVWJU6e0je925PBZYel1k31mslrYnuipnvlaO5xl7GteeYv+z6FC9lZXHxCq/76S+5PGD66o3P4OuhNK8nIgOcyx5zv84BHUp3TVzZmB8cge125zHAg+cKosRjp3t2Zwwt/1C3LpBO49SjzKt9A/bw+sLRvMTy4sP5tx84PWqNTSvnzY8ju3fZNqSua/JzfFegrLICqrBdeAcy09PeQZdyeBfzEH0glSjD8VxiuibLS0tLFHJm2SecvNufZYMj0EApSMNqCbcnzCaGZnapcAlms2RdxAHOSAov/AOC8WmPyjF+Dad8dHA1pHVI439S2Q6oqE2NTLVVThntVFRJn1hmyLJjTYfURG4fbTNQPmY7ddSCix2mme5kU8b3s76Nr2lw6bA7l3ptw3QnDqZwfDRQMe3vZRG0yDK1xIeMMiRvTm6mI7135XXI8x3j1p0AbZqtdYQkF9u+Bb0nvf1fzsloQhCEIQhCEIQhCEIQhCEIQqX0n11VMVbNDHG2OKGR0QeW7T3GNxa5xJNgCRkLZLZS6ZmrHGqH3P2S8hp6rWBUZ0jwlklTU5WJqJz13leTcKL1GESwHajJb62n+XnVcSsebXzVuuweZsYeb2ttGY8R+aq1DEtbmKDYNprLHxJhaw+1cjzHePWE6P0plk+ijHWA53rNguxE5xsBdZl1HKDut2qR2SJnsA45aAd+0Rb1qLyS1knfSbIPJe3qYB2rUMKubveSeiw9eZ9aZQ4NVyf421y45+S5+CxvSf9M0YvhdHm6nl4N/3YwXRnrG4eYrjoNK5YDsyEEDceM5h6jvHUnNlDGPsA9LuMfSVtdGCLEAg8hAsmrP07KRz3jj55Kx8dnJ5LgXDvXbhAxCvLhSRR2bbac5zQG3va9yTyHc07k+U2qyvlsamuaznZCJH+h3EHqKgzcLlgfwtFM6F4z2QXBp5bZbh0ZjoUz0e1yPjIixOEtO7h2Df0kbj5vQsxitBiFGbsA5PaBfj9j3JhSildsGafaHU/Qs+lfNMT954jH/AEw0+tSPD9EKGA3ipImn75YHP/W659a7cMxSCpZtwStkaeVhvboI3g9BXW6w35dJWQlnnfk9x0+ybBrRsCZsd0Poq1mzPA08z2gNe3pa4ZqvavV9iuFvdLhNU97DmYrgScm9rrslyFsxdWNW6V0MNxJVRAje0ODnfpbcpirNbFCzKNssp/C0NH8RB9St0bqtmTASOzco5Aw7U26O69AHcDilO6GRuTpI2OFrcroSdoflLuoK0MLxaCqZt08zJWH7UbgbHlB5j0FUfpbpO3EmbLsOYLHKV5vIBzBxDbetQ+HAqqNzjE9rQRld79u33doDd6Vr4KaqkZyjE4Jc+WJptygvT9bi9PALzTxRgf5j2N7So7iGtbCod9TtnmiY9w/VYN9aozBqujimAxKmlIPKJHNBOXGBbYP6rq49GcOwWUbdHBTk7zdjTIOvau7zpfU1X7fItPop2R8veuCbXfFJcUdDUTndkLjziMPXIzSnH5ZQ+HDWxstnFLZrDy3Jc4OB6QOsFWG2MNFgABzAWCylT8Wf/i0eOfspxAO1YoKtz42GVnByFoL4w4ODXcrQ8d8L8uS61yWWA4jcV7FixvaVviPZDoP9V2IXO2q5x5x/JbYpmuF2uBsbGx3EbweY9Cbw1Ecwuw3VdzC3aloQhTrlCEIQhUJi/wBaqPKJvevXMRddWLj5VUeUTe9euZIX9Ir6nTdU3QKN6QUTQ+NrRYSEC3ICXBuXNvW+uwOtosx3aIcrLgt/LvHWL+ZGkJ7rB4Q9tisRysuq5IWxub3+XestLh8M9TOy1rFtrd4uctVAMO0iZJkTn02v/VOzHBwuDdb8b0OgqLuHcpP8xg3n8TeXryPSonUGooZNifNtrtkYe+HQT2HctXhv6lJ5kufH78Vl8QwR8HOGzt3fZSbZSXytb3zgOgkJlpcVZMbGUgj7Jvf1WB9BTpBhcdrglw67D0NstHFiT6q/7dn/AGIHkLlJHwCPrD9B6pMmJxt5z6vastU05laW8BtA/eFx67D1pxjpmt71oHUAFsAUroKmUWkkAB3NHq6/BRiSNubW31PsmKjw6rp37dLJwWXecJJn527h5ytVXpBKX7NY6a/+o9zmnqJupHZInpmSN2XtDgeQhK5cAiydEecP9rEHyVhuIO2PGXcuSjhp3jigHodmfWu5rANwt1KP1GjUkR2qV+Qz4J5y/K7kWaPSQtdsTtLHczsvQdxU8FY2mPw54ww9oHNP0/O2yjkhMo5UbuV3HapCs2Wj9sZa+f6XfyWl2Jjkb6SOwXKYvradguXj634KqIJXbGldM0DXgte0OB3hwBHoTM/AZYHB9FM6Nzcwwudb8rt7f7zXRNixHK1vX/UjsTfNjzb24UknINZckk7gA0DNJK2sw+cc4EntAsfO3mr0EFTHsNu4qW4DrlqaZwixGIuH3zYOtzh25395qbSa1qANBAlcSL7Iay+fOdqypvE6WodATLSVLIiQBLJE9kYc48U7Rbyn07k1aNxFzw3aIDhdwabXtyXG5YqbD6dzi4Cw/PzJN3VBjYXO3BXJWa3wPoqQ9cr7eoD4phqta9dJfgjEwbu5MMjh7QTGKOMG4Y2/PYE+k5rYQuW0lO3Yz65pO/Gyei1KqtJcRmyfUTWPM5sY9DSOxa8ArKqCtpnskLS+phY8tkkO02SVjHB7SAHXDiM72vcZ5osunCo71VKP9zTn0TMPwVllm5NAGihjxKaWRrTaxIXoBCEKdPEIQhCFQ2LfWqjx83vXrmsnbSvDTT1srHPY4yPdMA1wLgyR7nDabvad46bJrLUilaQ4gr6fRyskha5huLBR/SMceHr/AOTFYrgq80k76Lwvi1WKQuanqo/FKW5Vs/8ATgtVlCtY4yi8GX/gpxZQzWSziRHxg9Ib/JcUR/nb48Co8TzpX+HEIq9BGTRMfE7ZkLGuN9ziRff9n1phNXVUT9mdrrfe5xz33OCsjCjeCI88bPZC3VVHHK0tkYHNPIe0cxVmHEpYJL32HbsKpT4TFPGCzI2GhURw7Go5hkR/fOORd5eBmSLc9wmLSXQ8Uw4eB5ADhdp3i5yz5Rew5+tatHYquumbBBGHSu2jckMY1jd7nkC4AuPORzraUn6ic6O5byu/Z9RZY6qwkxScl2Xn9E+vrGDl/l6dy55MUHIPT/TL1qX0GpKpdY1NcxnO2miLj1CSQ/8AFSCh1K4Yz6bh6g3v3eZwHUGx7It13RJjNS/o2boPe6jbRRDbcqo59IGt3yNb0DZv6M1zYgXzQF5pp3xWv+0cDJwbb7ncI4WHWvR2GaK0NN9XpIIz95kbA7zutcrdj8QfSVDXC4dBK0g5ggxuFrJbLPLN1jiVYYxjOiF5g0Pw+qrKhlNC4F0twDJtuZG1gJc877Cw5szYcqtqi1FNP1rEZn/hp2MhHVc7V/UoJqJd87R9MM/YD8F6PUAUhKhlBqgweEgml4Vw5aiSWT+EnZ9Sk1Bg1NTjZgp4ohzRRxsH8IC7FherxR/WIL4TW3/9PIfQ247F5s0U+lHgu+C9KawR81V3k0vsFeatE/ph4LvguH7FBU9Q/QqXkLCU5YCrLHpK68Eb8spfKYfeNXMQu3AB8tpfKIvbC9btVml65mo4q90IQrC2CEIQhCpfWLqxnnqpqullLpHu2jH3rhYBo4N188gMjbr5FA6bSOWB3B1kbgW5F2yQ4H8TT/Qr0ZP37usph0k0Ppa9lpmcYCzZWWD2+f7Q6DcLLtxO0jo5xdtznvGf5904h+JAQ+B1j5FUnpDUMkYx8bg5ufGHPll0HJWVvAPOqz0t0Kfh03BmQlsrS5hbltNGWYO4gkZdO/NdeB6eOYdiYZDKxOX5XfZ6jl0hMpoBNC0wm4F7d91YgxK1Q984sXW2bBbJWDZQ/WQ3uUXhO9lSigxGKYXjdfnacnDrHx3KN6xx3GLw3eyqdK0tnaCPyyZVz2vpXOabjLiE/wCBj5LB4qP2Qu6y48B+qweKZ7IXeAq0vTdqVbgP8TdAmTS1vyOXqaf4mrk1FfvR/ksvvadOGlbfkc3gj2gm7UafnV3k03vIE4wzqzr6BZ3GutGnqVfqFmyE3SFC58RbeCXpjf7JXStNaO5SeA72ShC84ajnWxeDpZOP+k4/BelF5n1KutjFL08OP/rzH4L0yQuWrpySiyzZFl0uUwafD5qrvJZvduXmnRP6UeC5el9PR81V3ks/u3LzNovK1srS42HGFzuFwbLh+xQ1AJheB2FTIhGyueXFYG/4gPg3d2Ljn0kjbuaet5a0fEqtySssylnf0WHhxTrZduj/ANepfHx+0oXNpY4mzbdTWucfMcgpTqtDJ8RidVumY6N21TtLAGSSbLsnkd7YZjLM5XG49hhumVLhsrZGveQLG6v9CEKVaBCEIQhM83fu6ysWSp+/d1pK+fTD+R2p4p23ohVTrrylpPFz+1CtOMaFU1UwENEb7Cz2AZ5ZbQ5e1btd/wBJS+Ln7YU8QHiN6h2J9HI6OliLT/txU1FEyWSVrxcc31VU1VBW4Y+5BLAeK9t9nzEZsPR2rfiuk/7ZC0OIDo7nZOTiSLXvud5rdStB8QcCHAEHIggEEdIVc6b6Kw05bJELNftXZc2DgOT0+pXqeqbM4B4524qOson07CYncw7R+bVONGnh1JBY3tG0ecCxTlZVHhuPVVA6wuWDKx3Ef3/3CsLANLqeqFgdh/K13P0H+fmuqlVSPY4vGYV6ir43tEbsiABqt2lI+RzeAe0Jq1H/AL2Pk03twp50nb8jn8WUyakf3v8A/Hm9qJXML6B19kuxnrBp6legVmyFkBN0jWFqqheN/gu7CuDFNKaGl+sVcMZ+6+Rm0ept7n0KFaSa7sPjie2m25ZC1zWucwxxNdawLi+ziPBBv0IuiyqvUx++KPwp/wD8069OryFo/XVEMwkow/hIXF0crdni3BbntAtzaSLEcpUjxLTbG58p8S4MHeyJzIyOi0LQT5yuQbLoi69JVuIwwNLp5Y4mje6V7GAedxCimKa38Gp8jWCQ81O18n8QGz6157OHiR21K+eZx3vdxb9bnkuXRFhzW97FG3pdtSH15KwyCV/RaVC6WNnScFPtM9eMdXSywUlJLaZrmPmm2RZhydZrScyLi5OV72KqnC2vdcB0bQBm6Q23k7ufcn6Zjww3kJHNk1tuawsuTQ+IF5JAJa3K/ISbX9HaoqmN9P1g71ZomirkDIztNlmLC9rfLNJ4mMtH6jkuyDAGjdTtHTPIXHr2W3CkZKSlhqjuC1ceBRDpuJ0y902xYY8ZcIGDmhja31m6cdFqIR4pQuD3OvOAdsk/Yfn6lmy6cBHzjQeUj3ciI5nueLle1uH08NM8sbmN+ZV8IQhX1kELBWVhCE0SvBe4coOY5RzIVI6baY4lFiksscx2YHuiZG0DYEbXEWc23Gubm5vv6FNdDNatNW2jmtDNlk48Rx/C7k6islXYZIxxkZmDn3hMopgQGnIph13/AElL4qo7YU8Uv0bPBb2BNGu8cel8XUdsKdaE3iZ4DfZCnHycX9uKZ4b10n9VuUR1kG0EfhO9kqXqJayG/JmeGfYcuqPr2q9iHyz/AM3hTSs1b0lXSRbAEUnBM44F2vJaD3RvKbnvhY9e5VLpHoTVUEmbS0/Zc03a7wXcvUc+cL0Lgv1aHxUfsNXTVUcczCyVjXsdva8Ag/16VVp8TlheQ/MX8fArOPhDhkvONNprKYHQTnJzdnbIJ834eTnHUs6K6WHDaptTHsPLQ5pY4mz2PGYu25BuAb2O5S/WTq2ipozUQk8HtAFrs3MJ73jfaaTlnmLjM3yguD0G04tZFGTe+08E7I8/8lpKeWJ7PiR7Dt3ZqBwkkcGG5Owb1NK/XziUxIpoo4xzRRPkePzvNj+hRnFMfxer+s1EmyRYtmm2WEHkMTSGn9KcY8DefpJ3W+7EA0fyPoXTDgcDfsbXhkn1bvUunVLB3phFg1S/aANT7XUSiwpu50zifuQMt22v6F2DBGNYfkzgHC3CSl20L8uzyKYRMa0WaAAORoAHoCRXnuT/AASoxU3NgFdOCBkbnOfmATkFA8EhDsjuIz352va6fGQtbuAHUAmfR0buo9pT7Za7C2N+EXWzv7LAYg93xOTfKyRZGyl2RZNrJbdaJ28Urj0IHGf4I9opwnHFK4NBu/f4H/JZnGxn4eq1X6bP87dTwUqLc1ghbHJJCyi+npC6MA/eVB5SPdyLQQunAh840HlI93IpYemEuxP5V+nqr2QhCaLBISSslYQhUdpDTNkqZw4f40mfKOO5Q7FtFiONHyZ3b8QO0KaYsflM/jpfbcucJM2d0bsti+gyYdDVRN5YsbDMbfuoDXYzUOa2Oo2n8GC2NxJPFPIOS3UrK0bx6KaKNocNoNAz3OsLZHn6N6iWlMDWgEC21e9ucDemSow2opXbUd7HPZ3gjpG49YzVt8bKmMbuxZe02HzuA5wFr9meY0VxqLaxW/JB4f8AwcmzR3T4GzJ+rM5/lce+6jn0lOGndXHLRXY4Hjcm/vXXuN4S+KnfDO3lDK+1MJquOopn8k522b1buB/VYPEx+w1d4XDgn1aDxMfsNXeFm39M6pYNiimtMfNU3hRe9Yqe0W7+Tqb2uVx60B81z9cXvWKntFxx5epva5aTDflHa/8AlSUfzkfjwKkBQFlJXa2iWFrrfon+CexLCRWHuT/BPYu2dIKGo6p2h4KE6Ocnn+KfrJg0d+z+b4qQLeYV1J1PovjWJdaNB6rFkLKwmqXJE3elNug/fu6WH2gnKZwAz5ckxaL4pHA4ueci0gi4B3gggHf/AFWaxrnOAG2y1H6feI5A9+Qv6KcuSWhMMumIcbQwuf1BxPoH81yT4pWO37MI/G4N9QzWaFO87VvJMapmdG7tB72UpcQN5A67BdeisJnxKkEILxDKZZHN71jAxzbuPWQFAjTl/fTSSdETSP43J/0NL6aupnRNdGXzRMc7hHuLmueGlrhexBBORv6bK5FRuHPsSB3ZJHWY38dphAAv33K9IIQhSpKsFJWSsXQhUhiYP7RN46X3jlpC3YkflE/jpfVI5c4ckDhmvqMPQGgTHpceIzrPYn4sa4WcAQeQqP6Xnubes9ie2vyHUpn9UzxVOmaHVlQD2M4FMOMaJNfd0W/m5f69qjz6ieMGOQFwIsCcyOo/Aqw2SJj0qjGyHDebg+a1virFPUOcQxyUYthEcUZniyttG7sy7FcGgekkFbRxGJ7S+ONjJY78ZjmgNNxvsbZHlUlXmg4TWUfB1VM58Zc0Oa9h5DYgHkscuK7erL0K1ywz2ixDZgl3CbvYX+Ff6M9eXSNySVmGuaTJDzh5j3SFslsnixUl1mj5rn/9v3rFTmjHfy9Te1yuTWUb4XPbl4P3jFTmjHfy9Te1yu4Z8o/X2Vqj+cj8eBT+sAJRK1T1LGZvcGj8RAUoF1syQ0XK2rXWDuT/AASmyfSqmZ9vaPMwEpvrtI55I3cFA4Ntm95AyHQexWI4Xkg2SurxGmbG5vKBJBGWfDJNWAOsGk7hf4hPUtfG0Zu/vr3KPYNTF/F2pM7BrYW3c5xJGy3lvu3b7qd4XqkxCbNtCI93dK+UC48AXcD0Fqf09ZJAwsbbbdfPZqRkzg519ijDscByjaXnmaC7sy9aS+Sqd9lsY55XBvqGatvD9R7z9aryB/l0cbWW6Nt97/pUowzVRhMGf7KJTyuqXOluefZcdkeYLl9XO/a48OC9ZTQs2N9eK87cC1xLX1RLjlsRADPpLsyFw4LS3f3rXHMWeLgW5exentPMNhbhNU1sUbWshc9rWsYA1zOM1wAGRBAK82YB9K783aFHCwSSta7eVJK/kRlw3BO7aV24yED7sYDB6kuKhjbuaL85zPpK3hKAWqjpIY+i0ceKzklVK/a48Emy34c61TTH/c0/vWLVZLpfp6fymn98xe1Y/gfoUUvXM1C9F3WQtYKW0rGrToKS4JZWLIQqo010KqaeSSopWunhkc6SSAZzROcS57ox/iMJJOzvHJcbofT4i2QBzHAg8oXoRwUD001Yx1TnT0jhBU5k/wCTOf8AVaNx/GM88wcrVJqZr8xkU+w/GZKazJOc3zGnsfJVDpVLeNvWexPccmQ6go3pRT1ELuBqoXRSNubHvX5WvG7c4Z7xdOtPUZDqCpzMLI2g960uGTx1FXO+M3BDOBunMPTTpMbsb5/guts1036QOvGOv4KOn60K5jLf+FJoOIU+wRgdRwBwBBhjuDmDxBkQo7pHq/ZKC6DI/c5fyk9h9KkGjjvkdP4mP2AnMFLf3D4ZXFh3lIzTsmiaHjcNVUcmkVfSwOpJXudTkjub/s7JuA1xF2i9js7slzYfi0rSTBE4k5HaHFy5zzhWRphQMfTPeWjaYAQ7lIuAQecZqP6sdF4cQrzDOX8EyKSd7Gve3hC10bA0kG4F5Lm1jxd+af0krJ4yQ22eY71nKmJ9JKLO7wVG6nEKp30tQyIH7LbX9ATrhWrutqjdlHVSg/4k/cI+u8hBI6rr0ZhGjFFSfVqWGL8TGNDj1v3n0p0V4MA2KnJM+Q3eSdTdUtg2oyq/x56enHK2nY6aQjw37IafMU841qdoYKGeQSTvmiikkZNLJfjMaXAGNoDbG1t1+nlVoJs0oHyGq8nm925dWUVyvP8AqPia7FKfaF9lkzm35HBjgD6CV6TXm3UWfnWHxc4/gJXpFeBelF0XWELpcpg1hfuqt8nk9leZNHj3V/5u0L01rCPzVW+TyeyvMejp7o783wU9L17NQoqjqXaFSVqUEgFLC2KyxQlQutLAf9xT++YsXSNsCSHyiD3zD8FXquofoeCmpuubqF6KC2MWsLawLGLVJSwsoQhIISHBbSEkhCE3YphMNTGY54mSMdvbI0OHWL7j0hU3pXq+qcPLpKdrqikGeyLunhHKCB37BzjPnta6vItWp7Fy9jXizlPT1MtO/wCJE6x/PqvOFNUteLtNwtGNP4jev4FWxphquhqS6akIp6jMmw7lKTn3RoGRP3h5wVUekFJUQO4GqhMUjTccrHjdtMducM+RURSlkgcNi1EuOsqqJ8Mos+3gcx9PzNWDo075HT+Jj9kJ1BTJow+9HT+KYPQLJ3a5Zic2kdqVfhF42nuC4dJ/qk3gfEJu1F/vWXySX31MnHSP6pN4BTdqM/esnkkvvqZP8HP8TtfQLOYz1g09Sr6WEITtIkJu0k+pVXk83u3JwTfpF9TqfETe7chC896iz87Q+DN7ly9KLzXqLHzvD4E/uyvShXgXRWELXUVLI27Uj2saN7nuDQPOVD8W1w4RTnZFTwz+RlM10l+YB44l/wAy9XKctYpthNb5O/sXmPR890P5vgre0n0uxTF6d1PQ4ZLDFKWh9RVFrCWXuQGusADlcguyuAEx0Ooea7eErmtAzIijcXX5QCXDpz9S7ik+HI13YV49vLYW9qj8lQ1gu5waOdxAXIcdjLgyIPle7IMjaSSejn8ytTCtTGGxHalbJUOve87zb9LLAjoN1McPweCnbswQxxN5o2NaPUEykxaQ9AAeaXsw5g6Rv5KkaDRPGaq3B0ogaR39SQ0/pPG/hUv0a1PGOeOetqjM6JzXthjBbGHtzBJObhexsA3dnfcrMEa2MjS6Wpll6bifzsV1kEcfRatzFtC1sC2KBTLKEIQhCwQsoQhIISS1bCFghCFzuYmvGtH6erjMdTE2Rm8Bwzad20xwzaekEJ6LUgsQhVDi2h9ZhjnPo2uqaQkuNPmZoQczs8rxv3Z843uSsJxmGpbeJ4Nu+acnN8IenoVsOjUR0o1cwVbuGhcaapGYqItzjzSs3PG7PI5b7ZJbV4dHPzhk7t900o8Skp+a7NvZ2aKLaQ/VJvFu7E26jj86v8lm97TrXj9VV0sUkGIQ7LpGObHUxXdBKSMgDbiu6CBuOQC06oMSigxXamkbG18EsYfIQ1u050Tmi5yFww+heYbTvga5rxv9AvcTqI53NdGd3qvQl0KIYrrWwuB2w2o/aJDfZho2mZ7iPsgt4t+sptk0zxiq+o4UIGkXE+JP2fTAzjbukpslCsFRjTzS2jo6OcTzMD3wyNZAHNMj3OaWgBm+1yLm1go+7Q/E6r94YvLsmxMFA1sDBzt4S205vWLpwwjV1htKdqOla599rhZryv2vvAvvY9Vl5de2VL6B4Vi9LUx1FLQSudHcjhozHG9r2lrhtvLQbg7wcsirWmi0jq+/qqahYfs0zDLLbmLnZecEKahiUGrleqBQaoaZ7g6uqKqteLZ1Ez9m/LYA38xcVKcL0Xo6X6vTRRncXMY0ONt13bz5ynYNSg1CFp4NZEa3bKyGoQtQjSuDWzZStlCFrDEoNS7IshCAEpYCyhCEIQhCEIQhCFhZQhCSQsWSkWQhILUktWyyxZCFyV2HxTxujmjbIx4s5jwHNPWCojTansKY8u4GR4JuI5JpXMHRa+Y8IlTmyxZCE34dglPTN2aeCOIc0TGMv12Ga69hbbI2UIWvZWdlL2UWQhI2VnZS7LNkISNlZASrLNkISbLNlmyyhCxZCyhCFiyyhCEIQhCEL//Z"/>
          <p:cNvSpPr>
            <a:spLocks noChangeAspect="1" noChangeArrowheads="1"/>
          </p:cNvSpPr>
          <p:nvPr/>
        </p:nvSpPr>
        <p:spPr bwMode="auto">
          <a:xfrm>
            <a:off x="63500" y="-1033463"/>
            <a:ext cx="21336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36912"/>
            <a:ext cx="352839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 descr="data:image/jpeg;base64,/9j/4AAQSkZJRgABAQAAAQABAAD/2wCEAAkGBg0NDQ8NDRAPDQ0MDQ0NDQ0NDw4NDQ4NFBAVFBQQEhIXHCYeFxkjGRIUIC8gIycqLCwsFR4xNTwqOCkrLCoBCQoKDgwNGA8OGSokFyQsMCk1NS01KyowKSksKSkuLC42KSkwKywuKSkpKSkuLDUqKSkpNikpKSkpKSwsLCwpKf/AABEIAL4BCQMBIgACEQEDEQH/xAAcAAACAgMBAQAAAAAAAAAAAAAAAgEFAwQGBwj/xABAEAACAQMABgYIBAQEBwAAAAAAAQIDBBEFBhIhMYETQVFhcbEHIjIzQnKRoRQjJGIINFLRgpLw8RVTY5PBwuH/xAAXAQEBAQEAAAAAAAAAAAAAAAAAAgQD/8QAHBEBAQEAAwEBAQAAAAAAAAAAAAIBAwQRMUEh/9oADAMBAAIRAxEAPwD0jBJOAwAuAwNgMALgMDYIwAuAwNgjACkDkYAXBGB8EAKBOCGAAAAAAAAAAAAAAAAAAAAAAAAAAAAAAAAAAbGAwMAC4DA2AwAmAwNgMAIA2AwAuCMDYDACEYHwRgBcEYGwRgBcEDNEYAgAwAAAAAAAAAAAAAAAAAAAAAAAAAAAAbmAwTgMALgMDYDAC4IwPggBcEYGwQ0wIwK2iXAjYAVzQrqdxUaU1v0bZycK9zTjUjulThtVakX2OME8PxKp+k/RWcRlWl4UWvNonbnPuu89flvPZnXV9J3Bto5qj6Q9Gz+KrDvlRlj7ZLfR+m7S6eKFanUljOwnieO3ZeGMud+aX1+WM9qdzG/lAyNgjZKcARgnDACAAgCQAAAAAAAAAAAAAAAAAAAAAAN/AYGwGAFwZ7egmsvwRiwbVB+qufmAsrXsMcrZm4mSBXOmxdgs3FCSt0wK/YI2DdlamKVBoDgdM+iTR9zUlVpyrW06kpTkqcozpuTeW9iS3b+xlJL0JYfqXzx+623/AGqHqzgLskbxzv41R2+aM8ynmVH0OY9u+k1+y3Sf1c2dFoHUCzsaka0XVrVoZ2alaSxFtYbjGKSzhvjnidVsmKrWhD2pJeLQzjnPmF9zmvPKr+F2SNk0LvWO2p/FteBQ32vsI5UEvMtldW4mvXvKUPanFc8nnl9rrXqcGymr6WrVOMmB6Pd61W9Pg9r7FDfa9veqeF4HFym3xbfiKB6ZqnrA7yE4z3VaLWf3QfB+OU19C/PPvR5n8TWfV0G//uRO+2wHAx7ZHSIDKBi6RDKaAcBdoMgMBGQAkAAAAAAs8BgbBGAFwbFHh9TDgyUnu5gZ0yUxEyUwMmSUxEyUwHySYLm6hRpzq1ZKFOlCVSpOW6MYRWXJ+CR5dH+Iaw/E9HK1uI221sq52oOeM+26OOHdtZ8gPV3TTK/Sk+ig5rqRtWN9SuKUK9CcatGtBTp1IPMZRfBo0dY3+nlzA890vrzUUnCLe543HOXWsVep8T+pp6Q99P5maF3eU6MHUqPZiubb7EutgbdS5nLjJsxFJa610alRQcZU1J4jNtNZ6srqLsAACAOZ1l01OM+gpNx2UuklF4bb+FPqMmql/Um50pyckoqcHJttb8NZ5oorxOVeo5cXVnn/ADMvdVbVp1KnVhU4+OcvyX1A9K1Emo1K8v8Ap04/WTf/AKnWyvkcNq1V2FVfa4L6KX9y4leMC9d+L/xDvKB3bF/FMDoVf95kjfLtOaV0zJG7YHTRvUZI3aOZjevtMsL4Dpo3CMsamTnqN6WVtWyBZpkmOmxwJAAAtsBgbAYAXA0QwQBkTJTETJTAyZGTMeSUwOa9J209CXqhnLp01LH9DrQUvtk+YNIWzjv6s8T690jYwuaFW3qexXpzpS7cSWMrvXHkfNWuGgqtrVq2tWOJ0uLxumuMZx7U1vA7r+HfWSco3WjKksxpJXdun8KclCrFd2XB47XLtPVNY/5eXM8T/h50ZUekbq5w1So2joyl1OpUqQcY/SnJntesT/Ty5geIaQ99P5mcLrVeOdfo17NFJY/e1lvyXI7rSHvZ/McBp6g43VTPxtTXemv9/oBWwp9Z6LRb2I547Mc+ON5x2ibB16sY49SLUpvqUezmdoAEAAFLeatRqVXUjPYU3tSjs5eetp5LW3t40oKEFiMVu7fF95lIAt9DboS75/8Aj/6b+0aOiV+U++b8kboENhkGQBOQ2iAAdSMkGzHCJu21vkDPawZd2dM1rS1LahSwBlpoyEJDAAAAF1gMDYDACYFmZMCVeHMCEyUxExkwOI9LWuNxouzpq0ahcXdSUI1cKTpU4RTlKKe7azKKWe1nEejr0yXau4WelanT0a81ThczUY1KFRvEdtpLag3ued6znhuOs9M2iJV7O3rxWVb1pxn14jUikn/mgl/iPAdJ2/R1MLg19+sD7GK7TOrtlfxUbuhCuoey5ZjOPcpxaaXdk1tTdITutF2NxUealWzoSm31z2EpS5tN8y5TA1dEaGtbGiqFpRhQpJuWxTWMyfGUm98nuW9vO4w6xP8ATy5ljkrNYn+nlzA8T0h76fzFfdWFKtjpIKWzwe9Nc0WF/wC9n8xrgYqFtClHZpxUI9i7e19o85qKcpPCim23wSXFjFTrNWcbWSXxyhDk978gKS/1nrzm+ifR00/VWE5Ndss+R0mib116EKjWJPKljhtJ4eDhqdLO87XQNB07aCe5yzPHi932wBYEAAF3otfkrvcvM2jBo5fkw8H5s2AFIYxDAgeEQjE27ehkCbehkuLO0Fs7QuKFDAE0KODZjEIxJAkAAAAAAvcBgbAALgx1lu5mbBjr+y+XmBzWuOttLRFm7qpB1W5xpUqUWoupUabxtPgkk23h8Cs1E9JtrplyoqDtruEXN0JyU1OC4ypzwtrHWsJrvK/0yaOlX0dSnFZVC5i5d0ZwlHP1wuZ4do/SNXRt/RuqbxO3qwqrHxR+KD7nHKfiB9XXlpTuKU6NWO3TqxcJxfWn5P8AseNab9B97UuFGhVoyt3P39WTjUhDr2qaW9+G59x7PSqqcYzjvjOKlF9sWsr7MyJgYNE6OhaW1C1pZ6O2o06MG+LjCKjl97xnmbeRMk5AfJW6wv8ATy5lhkrdYn+nlzA8Vv8A3s/mMBnvvez+ZmAANPSlj+Ioyp5w3hxb4KS4Z/11m2AHN6P1Zmpp1nFQT9mL2nLu7kdGSa2kbnoqNSouMINr5uC+7QGhpLWSnQn0ai6kk/Xw1FR7s9bLK1uI1acakfZmk1nj4M8/jBybb378tvi2dvoWm4W1JPjsuXJttfZgdfZLFKn8kfIysWgsQguyEfJD4AUlRGjA2aNvkCKFDJb2doRaWZb29vgCbehg24xCMRgAkAAAAAAAADocBgbBGAFwLUhlNdqMmCMAUt/Y07mjUoVVmnVi4SXX4rvTw+R4fpv0QaTldxpUoKpSlPH4tShGnGm3vlOLeU0urHhk+gLi3edqPNf2NcAt6SpwhTj7NOEIRzx2YxSX2RlTMaYyYDpk5ETGyA+Ss1hf6eXMsclZrC/08uYHjN972fzGjeXlOhB1Kj2Yrm2+xLrZvX3vZ/McJrNeurcOHwUfUS/d8T+u7kBeWOstKtVVLZlBy3QcsNN9m7gW5wWjKLdeklxdWHL1kzvQA1dI2zrUalNcZR3Z4ZTyvujZADldHavVZTXSx6OEX62Wsy7ljzOtt6O3KMF1tLwX+wUaE6j2YRcpPqSydHojQbp+vPfUaxhb1FdniBkVMeNFssadizapaP7gK6jaNlna2RuUbHBvUrfAGGhb4NuMcDKJIEEgAAAAAAAAAAAHSYDA2AwArRGBiGArMdSjGXH69ZlIYGjUtmuG9fcxplgY6lFPx7UBqJjJhOk4967RUwHTK3WD+XlzLDJXaf8A5eXgwPGr73s/E8/0tbuFzVUviqSnFvrjJ5TX1PQL33s/mNaUE8ZSeOGUnjwAotXtGST6eosbsU0+O/4v9dpfkxi5NJJtt4SSbbfYl1nR6J1Ir1cSr/kw/o3Oq15R5gc5SpSnJRgnKT4Rim2+R0OjtUKksSrvYX/LjvlzfBcjstHav0aEdmnBR7ZcZS8ZcWWVOyQFDZ6GhTjswioru6/F9ZvU9H9xbRtkjIqWAK+FkjPG2SNvYIwBhVLA2yPghgKKxmKwAAAAAAAAAAAAADqMBgbBGAFZAzRACNEMZkAIyGMxWArRgnRXVuM7FaA1Gmiu097iXMuZQMFa2jNOMkpJ8U96A8JvVmrJLe3Lcutl9obUS6uMTqp29J7/AF1+bJd0OrnjmenW+hrai9qlRpU5f1QpwjL64ybXRgUGidV7e0X5UPWxvqS9ao/8XV4LCLSNskbeyGAMCpInZMjIYCYIGYrAVkMlkMBRWMxWBDFYzFYEAAAAAAAAAAAAAdXgGSQwFYrGZDAVisZisBWQyWQwFYrGYrAVitDEMBWKxmKwFZDJZDAVisZisBWKxmKwIYrGYrAVkMlkMBWKxmKwIAAAAAAAAAAAAA//2Q=="/>
          <p:cNvSpPr>
            <a:spLocks noChangeAspect="1" noChangeArrowheads="1"/>
          </p:cNvSpPr>
          <p:nvPr/>
        </p:nvSpPr>
        <p:spPr bwMode="auto">
          <a:xfrm>
            <a:off x="63500" y="-881063"/>
            <a:ext cx="25241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70" y="404664"/>
            <a:ext cx="4735418" cy="3395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1401284" y="4416295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 smtClean="0">
                <a:ea typeface="ＤＦ平成明朝体W7" pitchFamily="1" charset="-128"/>
              </a:rPr>
              <a:t>立方体</a:t>
            </a:r>
            <a:endParaRPr kumimoji="1" lang="ja-JP" altLang="en-US" sz="6000" dirty="0">
              <a:ea typeface="ＤＦ平成明朝体W7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710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" t="72524" r="72650" b="-6409"/>
          <a:stretch/>
        </p:blipFill>
        <p:spPr bwMode="auto">
          <a:xfrm>
            <a:off x="2843808" y="764704"/>
            <a:ext cx="3168352" cy="5471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3181489" y="5220233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 smtClean="0">
                <a:ea typeface="ＤＦ平成明朝体W7" pitchFamily="1" charset="-128"/>
              </a:rPr>
              <a:t>四角柱</a:t>
            </a:r>
            <a:endParaRPr kumimoji="1" lang="ja-JP" altLang="en-US" sz="6000" dirty="0">
              <a:ea typeface="ＤＦ平成明朝体W7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947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133</Words>
  <Application>Microsoft Office PowerPoint</Application>
  <PresentationFormat>画面に合わせる (4:3)</PresentationFormat>
  <Paragraphs>31</Paragraphs>
  <Slides>30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1" baseType="lpstr">
      <vt:lpstr>Office ​​テーマ</vt:lpstr>
      <vt:lpstr>指導手順</vt:lpstr>
      <vt:lpstr>６章　空間図形</vt:lpstr>
      <vt:lpstr>次の建築物は、どのような立体がもとになっているでしょう?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いくつかの平面で囲まれた立体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teacher</dc:creator>
  <cp:lastModifiedBy>teacher</cp:lastModifiedBy>
  <cp:revision>39</cp:revision>
  <dcterms:created xsi:type="dcterms:W3CDTF">2012-12-27T04:05:35Z</dcterms:created>
  <dcterms:modified xsi:type="dcterms:W3CDTF">2015-01-23T02:38:01Z</dcterms:modified>
</cp:coreProperties>
</file>