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C41C-67AD-48BC-B8BE-672FA93B544C}" type="datetimeFigureOut">
              <a:rPr kumimoji="1" lang="ja-JP" altLang="en-US" smtClean="0"/>
              <a:t>2015/1/26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C4-6CB7-4384-88B9-029E5D6E2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839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C41C-67AD-48BC-B8BE-672FA93B544C}" type="datetimeFigureOut">
              <a:rPr kumimoji="1" lang="ja-JP" altLang="en-US" smtClean="0"/>
              <a:t>2015/1/26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C4-6CB7-4384-88B9-029E5D6E2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23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C41C-67AD-48BC-B8BE-672FA93B544C}" type="datetimeFigureOut">
              <a:rPr kumimoji="1" lang="ja-JP" altLang="en-US" smtClean="0"/>
              <a:t>2015/1/26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C4-6CB7-4384-88B9-029E5D6E2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70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C41C-67AD-48BC-B8BE-672FA93B544C}" type="datetimeFigureOut">
              <a:rPr kumimoji="1" lang="ja-JP" altLang="en-US" smtClean="0"/>
              <a:t>2015/1/26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C4-6CB7-4384-88B9-029E5D6E2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64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C41C-67AD-48BC-B8BE-672FA93B544C}" type="datetimeFigureOut">
              <a:rPr kumimoji="1" lang="ja-JP" altLang="en-US" smtClean="0"/>
              <a:t>2015/1/26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C4-6CB7-4384-88B9-029E5D6E2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47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C41C-67AD-48BC-B8BE-672FA93B544C}" type="datetimeFigureOut">
              <a:rPr kumimoji="1" lang="ja-JP" altLang="en-US" smtClean="0"/>
              <a:t>2015/1/26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C4-6CB7-4384-88B9-029E5D6E2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58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C41C-67AD-48BC-B8BE-672FA93B544C}" type="datetimeFigureOut">
              <a:rPr kumimoji="1" lang="ja-JP" altLang="en-US" smtClean="0"/>
              <a:t>2015/1/26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C4-6CB7-4384-88B9-029E5D6E2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4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C41C-67AD-48BC-B8BE-672FA93B544C}" type="datetimeFigureOut">
              <a:rPr kumimoji="1" lang="ja-JP" altLang="en-US" smtClean="0"/>
              <a:t>2015/1/26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C4-6CB7-4384-88B9-029E5D6E2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73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C41C-67AD-48BC-B8BE-672FA93B544C}" type="datetimeFigureOut">
              <a:rPr kumimoji="1" lang="ja-JP" altLang="en-US" smtClean="0"/>
              <a:t>2015/1/26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C4-6CB7-4384-88B9-029E5D6E2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30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C41C-67AD-48BC-B8BE-672FA93B544C}" type="datetimeFigureOut">
              <a:rPr kumimoji="1" lang="ja-JP" altLang="en-US" smtClean="0"/>
              <a:t>2015/1/26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C4-6CB7-4384-88B9-029E5D6E2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16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C41C-67AD-48BC-B8BE-672FA93B544C}" type="datetimeFigureOut">
              <a:rPr kumimoji="1" lang="ja-JP" altLang="en-US" smtClean="0"/>
              <a:t>2015/1/26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78C4-6CB7-4384-88B9-029E5D6E2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87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AC41C-67AD-48BC-B8BE-672FA93B544C}" type="datetimeFigureOut">
              <a:rPr kumimoji="1" lang="ja-JP" altLang="en-US" smtClean="0"/>
              <a:t>2015/1/26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978C4-6CB7-4384-88B9-029E5D6E2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139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>
            <a:noAutofit/>
          </a:bodyPr>
          <a:lstStyle/>
          <a:p>
            <a:r>
              <a:rPr kumimoji="1" lang="ja-JP" altLang="en-US" sz="5400" dirty="0" smtClean="0"/>
              <a:t>空間図形</a:t>
            </a:r>
            <a:r>
              <a:rPr lang="en-US" altLang="ja-JP" sz="5400" dirty="0"/>
              <a:t/>
            </a:r>
            <a:br>
              <a:rPr lang="en-US" altLang="ja-JP" sz="5400" dirty="0"/>
            </a:br>
            <a:r>
              <a:rPr lang="ja-JP" altLang="en-US" sz="5400" dirty="0" smtClean="0"/>
              <a:t>見取図と展開図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59632" y="2780928"/>
            <a:ext cx="6656784" cy="352839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4000" dirty="0" smtClean="0">
                <a:solidFill>
                  <a:schemeClr val="tx1"/>
                </a:solidFill>
              </a:rPr>
              <a:t>本時の目標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4000" dirty="0">
                <a:solidFill>
                  <a:schemeClr val="tx1"/>
                </a:solidFill>
              </a:rPr>
              <a:t>立体</a:t>
            </a:r>
            <a:r>
              <a:rPr lang="ja-JP" altLang="en-US" sz="4000" dirty="0" smtClean="0">
                <a:solidFill>
                  <a:schemeClr val="tx1"/>
                </a:solidFill>
              </a:rPr>
              <a:t>を見取図、展開図で表すことができ、二つの図の関連を想起しながら立体の性質について理解する。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立方体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正四面体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5423195"/>
            <a:ext cx="2602632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4800" dirty="0" smtClean="0"/>
              <a:t>見取図</a:t>
            </a:r>
            <a:endParaRPr kumimoji="1" lang="ja-JP" alt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4" t="25151" r="67046" b="64079"/>
          <a:stretch/>
        </p:blipFill>
        <p:spPr bwMode="auto">
          <a:xfrm>
            <a:off x="611560" y="2463392"/>
            <a:ext cx="2016224" cy="235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9" t="21572" r="41057" b="61291"/>
          <a:stretch/>
        </p:blipFill>
        <p:spPr bwMode="auto">
          <a:xfrm>
            <a:off x="4355975" y="1628800"/>
            <a:ext cx="4550245" cy="35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615434" y="5413207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展開図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23439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三角柱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5423195"/>
            <a:ext cx="2602632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4800" dirty="0" smtClean="0"/>
              <a:t>見取図</a:t>
            </a:r>
            <a:endParaRPr kumimoji="1" lang="ja-JP" altLang="en-US" sz="4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15434" y="5413207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展開図</a:t>
            </a:r>
            <a:endParaRPr kumimoji="1" lang="ja-JP" alt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t="42338" r="69395" b="26001"/>
          <a:stretch/>
        </p:blipFill>
        <p:spPr bwMode="auto">
          <a:xfrm>
            <a:off x="563818" y="2032995"/>
            <a:ext cx="2207982" cy="31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9" t="34879" r="19974" b="26001"/>
          <a:stretch/>
        </p:blipFill>
        <p:spPr bwMode="auto">
          <a:xfrm>
            <a:off x="3851920" y="1337059"/>
            <a:ext cx="4608512" cy="40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円/楕円 5"/>
          <p:cNvSpPr/>
          <p:nvPr/>
        </p:nvSpPr>
        <p:spPr>
          <a:xfrm>
            <a:off x="6628933" y="1527274"/>
            <a:ext cx="338336" cy="338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8028384" y="2204864"/>
            <a:ext cx="338336" cy="338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8201002" y="2447778"/>
            <a:ext cx="141140" cy="2025748"/>
          </a:xfrm>
          <a:custGeom>
            <a:avLst/>
            <a:gdLst>
              <a:gd name="connsiteX0" fmla="*/ 56733 w 141140"/>
              <a:gd name="connsiteY0" fmla="*/ 0 h 2025748"/>
              <a:gd name="connsiteX1" fmla="*/ 127072 w 141140"/>
              <a:gd name="connsiteY1" fmla="*/ 140677 h 2025748"/>
              <a:gd name="connsiteX2" fmla="*/ 463 w 141140"/>
              <a:gd name="connsiteY2" fmla="*/ 211016 h 2025748"/>
              <a:gd name="connsiteX3" fmla="*/ 84869 w 141140"/>
              <a:gd name="connsiteY3" fmla="*/ 351693 h 2025748"/>
              <a:gd name="connsiteX4" fmla="*/ 98936 w 141140"/>
              <a:gd name="connsiteY4" fmla="*/ 506437 h 2025748"/>
              <a:gd name="connsiteX5" fmla="*/ 56733 w 141140"/>
              <a:gd name="connsiteY5" fmla="*/ 576776 h 2025748"/>
              <a:gd name="connsiteX6" fmla="*/ 113004 w 141140"/>
              <a:gd name="connsiteY6" fmla="*/ 759656 h 2025748"/>
              <a:gd name="connsiteX7" fmla="*/ 42666 w 141140"/>
              <a:gd name="connsiteY7" fmla="*/ 858130 h 2025748"/>
              <a:gd name="connsiteX8" fmla="*/ 127072 w 141140"/>
              <a:gd name="connsiteY8" fmla="*/ 998807 h 2025748"/>
              <a:gd name="connsiteX9" fmla="*/ 84869 w 141140"/>
              <a:gd name="connsiteY9" fmla="*/ 1125416 h 2025748"/>
              <a:gd name="connsiteX10" fmla="*/ 14530 w 141140"/>
              <a:gd name="connsiteY10" fmla="*/ 1195754 h 2025748"/>
              <a:gd name="connsiteX11" fmla="*/ 113004 w 141140"/>
              <a:gd name="connsiteY11" fmla="*/ 1336431 h 2025748"/>
              <a:gd name="connsiteX12" fmla="*/ 56733 w 141140"/>
              <a:gd name="connsiteY12" fmla="*/ 1491176 h 2025748"/>
              <a:gd name="connsiteX13" fmla="*/ 84869 w 141140"/>
              <a:gd name="connsiteY13" fmla="*/ 1631853 h 2025748"/>
              <a:gd name="connsiteX14" fmla="*/ 141140 w 141140"/>
              <a:gd name="connsiteY14" fmla="*/ 1772530 h 2025748"/>
              <a:gd name="connsiteX15" fmla="*/ 84869 w 141140"/>
              <a:gd name="connsiteY15" fmla="*/ 1856936 h 2025748"/>
              <a:gd name="connsiteX16" fmla="*/ 70801 w 141140"/>
              <a:gd name="connsiteY16" fmla="*/ 1997613 h 2025748"/>
              <a:gd name="connsiteX17" fmla="*/ 84869 w 141140"/>
              <a:gd name="connsiteY17" fmla="*/ 2025748 h 202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1140" h="2025748">
                <a:moveTo>
                  <a:pt x="56733" y="0"/>
                </a:moveTo>
                <a:cubicBezTo>
                  <a:pt x="96591" y="52754"/>
                  <a:pt x="136450" y="105508"/>
                  <a:pt x="127072" y="140677"/>
                </a:cubicBezTo>
                <a:cubicBezTo>
                  <a:pt x="117694" y="175846"/>
                  <a:pt x="7497" y="175847"/>
                  <a:pt x="463" y="211016"/>
                </a:cubicBezTo>
                <a:cubicBezTo>
                  <a:pt x="-6571" y="246185"/>
                  <a:pt x="68457" y="302456"/>
                  <a:pt x="84869" y="351693"/>
                </a:cubicBezTo>
                <a:cubicBezTo>
                  <a:pt x="101281" y="400930"/>
                  <a:pt x="103625" y="468923"/>
                  <a:pt x="98936" y="506437"/>
                </a:cubicBezTo>
                <a:cubicBezTo>
                  <a:pt x="94247" y="543951"/>
                  <a:pt x="54388" y="534573"/>
                  <a:pt x="56733" y="576776"/>
                </a:cubicBezTo>
                <a:cubicBezTo>
                  <a:pt x="59078" y="618979"/>
                  <a:pt x="115348" y="712764"/>
                  <a:pt x="113004" y="759656"/>
                </a:cubicBezTo>
                <a:cubicBezTo>
                  <a:pt x="110660" y="806548"/>
                  <a:pt x="40321" y="818272"/>
                  <a:pt x="42666" y="858130"/>
                </a:cubicBezTo>
                <a:cubicBezTo>
                  <a:pt x="45011" y="897989"/>
                  <a:pt x="120038" y="954259"/>
                  <a:pt x="127072" y="998807"/>
                </a:cubicBezTo>
                <a:cubicBezTo>
                  <a:pt x="134106" y="1043355"/>
                  <a:pt x="103626" y="1092592"/>
                  <a:pt x="84869" y="1125416"/>
                </a:cubicBezTo>
                <a:cubicBezTo>
                  <a:pt x="66112" y="1158240"/>
                  <a:pt x="9841" y="1160585"/>
                  <a:pt x="14530" y="1195754"/>
                </a:cubicBezTo>
                <a:cubicBezTo>
                  <a:pt x="19219" y="1230923"/>
                  <a:pt x="105970" y="1287194"/>
                  <a:pt x="113004" y="1336431"/>
                </a:cubicBezTo>
                <a:cubicBezTo>
                  <a:pt x="120038" y="1385668"/>
                  <a:pt x="61422" y="1441939"/>
                  <a:pt x="56733" y="1491176"/>
                </a:cubicBezTo>
                <a:cubicBezTo>
                  <a:pt x="52044" y="1540413"/>
                  <a:pt x="70801" y="1584961"/>
                  <a:pt x="84869" y="1631853"/>
                </a:cubicBezTo>
                <a:cubicBezTo>
                  <a:pt x="98937" y="1678745"/>
                  <a:pt x="141140" y="1735016"/>
                  <a:pt x="141140" y="1772530"/>
                </a:cubicBezTo>
                <a:cubicBezTo>
                  <a:pt x="141140" y="1810044"/>
                  <a:pt x="96592" y="1819422"/>
                  <a:pt x="84869" y="1856936"/>
                </a:cubicBezTo>
                <a:cubicBezTo>
                  <a:pt x="73146" y="1894450"/>
                  <a:pt x="70801" y="1969478"/>
                  <a:pt x="70801" y="1997613"/>
                </a:cubicBezTo>
                <a:cubicBezTo>
                  <a:pt x="70801" y="2025748"/>
                  <a:pt x="77835" y="2025748"/>
                  <a:pt x="84869" y="202574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5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角柱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5423195"/>
            <a:ext cx="3024336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4800" dirty="0" smtClean="0"/>
              <a:t>正三角柱</a:t>
            </a:r>
            <a:endParaRPr kumimoji="1" lang="ja-JP" altLang="en-US" sz="4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15434" y="5413207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正四角柱</a:t>
            </a:r>
            <a:endParaRPr kumimoji="1" lang="ja-JP" altLang="en-US" sz="4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43545" r="73119" b="30778"/>
          <a:stretch/>
        </p:blipFill>
        <p:spPr bwMode="auto">
          <a:xfrm>
            <a:off x="755576" y="1700808"/>
            <a:ext cx="2736304" cy="347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t="73817" r="72650" b="934"/>
          <a:stretch/>
        </p:blipFill>
        <p:spPr bwMode="auto">
          <a:xfrm>
            <a:off x="5387376" y="1535782"/>
            <a:ext cx="2874936" cy="369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313249" y="1871438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ea typeface="ＤＦ平成明朝体W7" panose="02010609000101010101" pitchFamily="1" charset="-128"/>
              </a:rPr>
              <a:t>正三角形</a:t>
            </a:r>
            <a:endParaRPr kumimoji="1" lang="en-US" altLang="ja-JP" sz="2800" dirty="0" smtClean="0">
              <a:solidFill>
                <a:srgbClr val="FF0000"/>
              </a:solidFill>
              <a:ea typeface="ＤＦ平成明朝体W7" panose="02010609000101010101" pitchFamily="1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7624" y="443711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ea typeface="ＤＦ平成明朝体W7" panose="02010609000101010101" pitchFamily="1" charset="-128"/>
              </a:rPr>
              <a:t>正三角形</a:t>
            </a:r>
            <a:endParaRPr kumimoji="1" lang="en-US" altLang="ja-JP" sz="2800" dirty="0" smtClean="0">
              <a:solidFill>
                <a:srgbClr val="FF0000"/>
              </a:solidFill>
              <a:ea typeface="ＤＦ平成明朝体W7" panose="02010609000101010101" pitchFamily="1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07931" y="1849784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ea typeface="ＤＦ平成明朝体W7" panose="02010609000101010101" pitchFamily="1" charset="-128"/>
              </a:rPr>
              <a:t>正方形</a:t>
            </a:r>
            <a:endParaRPr kumimoji="1" lang="en-US" altLang="ja-JP" sz="2800" dirty="0" smtClean="0">
              <a:solidFill>
                <a:srgbClr val="FF0000"/>
              </a:solidFill>
              <a:ea typeface="ＤＦ平成明朝体W7" panose="02010609000101010101" pitchFamily="1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93902" y="443711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ea typeface="ＤＦ平成明朝体W7" panose="02010609000101010101" pitchFamily="1" charset="-128"/>
              </a:rPr>
              <a:t>正方形</a:t>
            </a:r>
            <a:endParaRPr kumimoji="1" lang="en-US" altLang="ja-JP" sz="2800" dirty="0" smtClean="0">
              <a:solidFill>
                <a:srgbClr val="FF0000"/>
              </a:solidFill>
              <a:ea typeface="ＤＦ平成明朝体W7" panose="0201060900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05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四角錐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5423195"/>
            <a:ext cx="2602632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4800" dirty="0" smtClean="0"/>
              <a:t>見取図</a:t>
            </a:r>
            <a:endParaRPr kumimoji="1" lang="ja-JP" altLang="en-US" sz="4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15434" y="5413207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展開図</a:t>
            </a:r>
            <a:endParaRPr kumimoji="1" lang="ja-JP" altLang="en-US" sz="4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t="32392" r="67005" b="50471"/>
          <a:stretch/>
        </p:blipFill>
        <p:spPr bwMode="auto">
          <a:xfrm>
            <a:off x="683568" y="2060848"/>
            <a:ext cx="2304256" cy="247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4686880" y="1456224"/>
            <a:ext cx="3911667" cy="3799897"/>
            <a:chOff x="4686880" y="1456224"/>
            <a:chExt cx="3911667" cy="379989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22" t="27016" r="31536" b="45363"/>
            <a:stretch/>
          </p:blipFill>
          <p:spPr bwMode="auto">
            <a:xfrm>
              <a:off x="4686880" y="1538441"/>
              <a:ext cx="3888431" cy="371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正方形/長方形 4"/>
            <p:cNvSpPr/>
            <p:nvPr/>
          </p:nvSpPr>
          <p:spPr>
            <a:xfrm>
              <a:off x="7684147" y="1456224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76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角錐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5423195"/>
            <a:ext cx="3024336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4800" dirty="0" smtClean="0"/>
              <a:t>正三角錐</a:t>
            </a:r>
            <a:endParaRPr kumimoji="1" lang="ja-JP" altLang="en-US" sz="4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15434" y="5413207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正四角錐</a:t>
            </a:r>
            <a:endParaRPr kumimoji="1" lang="ja-JP" altLang="en-US" sz="4800" dirty="0"/>
          </a:p>
        </p:txBody>
      </p:sp>
      <p:pic>
        <p:nvPicPr>
          <p:cNvPr id="13" name="Picture 2" descr="http://t2.gstatic.com/images?q=tbn:ANd9GcRncWSU9D_8XlzS_Sk0XVnhujgwSk9cFp3xM28_ApfdDWS6a56k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" r="65941" b="61458"/>
          <a:stretch/>
        </p:blipFill>
        <p:spPr bwMode="auto">
          <a:xfrm>
            <a:off x="611560" y="1700808"/>
            <a:ext cx="3024336" cy="2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t="32392" r="67005" b="50471"/>
          <a:stretch/>
        </p:blipFill>
        <p:spPr bwMode="auto">
          <a:xfrm>
            <a:off x="5094756" y="1556792"/>
            <a:ext cx="3312368" cy="356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6155200" y="374186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ea typeface="ＤＦ平成明朝体W7" panose="02010609000101010101" pitchFamily="1" charset="-128"/>
              </a:rPr>
              <a:t>正方形</a:t>
            </a:r>
            <a:endParaRPr kumimoji="1" lang="en-US" altLang="ja-JP" sz="2800" dirty="0" smtClean="0">
              <a:solidFill>
                <a:srgbClr val="FF0000"/>
              </a:solidFill>
              <a:ea typeface="ＤＦ平成明朝体W7" panose="02010609000101010101" pitchFamily="1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75656" y="374186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ea typeface="ＤＦ平成明朝体W7" panose="02010609000101010101" pitchFamily="1" charset="-128"/>
              </a:rPr>
              <a:t>正三角形</a:t>
            </a:r>
            <a:endParaRPr kumimoji="1" lang="en-US" altLang="ja-JP" sz="2800" dirty="0" smtClean="0">
              <a:solidFill>
                <a:srgbClr val="FF0000"/>
              </a:solidFill>
              <a:ea typeface="ＤＦ平成明朝体W7" panose="0201060900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651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5387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円柱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5423195"/>
            <a:ext cx="2602632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4800" dirty="0" smtClean="0"/>
              <a:t>見取図</a:t>
            </a:r>
            <a:endParaRPr kumimoji="1" lang="ja-JP" altLang="en-US" sz="4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15434" y="5413207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展開図</a:t>
            </a:r>
            <a:endParaRPr kumimoji="1" lang="ja-JP" altLang="en-US" sz="4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1" t="33199" r="67546" b="49059"/>
          <a:stretch/>
        </p:blipFill>
        <p:spPr bwMode="auto">
          <a:xfrm>
            <a:off x="850217" y="1916832"/>
            <a:ext cx="1728192" cy="27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4669052" y="1019234"/>
            <a:ext cx="4297968" cy="4410996"/>
            <a:chOff x="4669052" y="1019234"/>
            <a:chExt cx="4297968" cy="441099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52" t="28226" r="31082" b="44153"/>
            <a:stretch/>
          </p:blipFill>
          <p:spPr bwMode="auto">
            <a:xfrm>
              <a:off x="4716016" y="1019234"/>
              <a:ext cx="4251004" cy="441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正方形/長方形 11"/>
            <p:cNvSpPr/>
            <p:nvPr/>
          </p:nvSpPr>
          <p:spPr>
            <a:xfrm>
              <a:off x="4669052" y="1019234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フリーフォーム 9"/>
          <p:cNvSpPr/>
          <p:nvPr/>
        </p:nvSpPr>
        <p:spPr>
          <a:xfrm>
            <a:off x="6511756" y="1102470"/>
            <a:ext cx="1282185" cy="1218699"/>
          </a:xfrm>
          <a:custGeom>
            <a:avLst/>
            <a:gdLst>
              <a:gd name="connsiteX0" fmla="*/ 268872 w 1282185"/>
              <a:gd name="connsiteY0" fmla="*/ 233961 h 1218699"/>
              <a:gd name="connsiteX1" fmla="*/ 353278 w 1282185"/>
              <a:gd name="connsiteY1" fmla="*/ 135487 h 1218699"/>
              <a:gd name="connsiteX2" fmla="*/ 409549 w 1282185"/>
              <a:gd name="connsiteY2" fmla="*/ 107352 h 1218699"/>
              <a:gd name="connsiteX3" fmla="*/ 451752 w 1282185"/>
              <a:gd name="connsiteY3" fmla="*/ 65148 h 1218699"/>
              <a:gd name="connsiteX4" fmla="*/ 479887 w 1282185"/>
              <a:gd name="connsiteY4" fmla="*/ 22945 h 1218699"/>
              <a:gd name="connsiteX5" fmla="*/ 522090 w 1282185"/>
              <a:gd name="connsiteY5" fmla="*/ 37013 h 1218699"/>
              <a:gd name="connsiteX6" fmla="*/ 550226 w 1282185"/>
              <a:gd name="connsiteY6" fmla="*/ 65148 h 1218699"/>
              <a:gd name="connsiteX7" fmla="*/ 620564 w 1282185"/>
              <a:gd name="connsiteY7" fmla="*/ 51081 h 1218699"/>
              <a:gd name="connsiteX8" fmla="*/ 747173 w 1282185"/>
              <a:gd name="connsiteY8" fmla="*/ 37013 h 1218699"/>
              <a:gd name="connsiteX9" fmla="*/ 831579 w 1282185"/>
              <a:gd name="connsiteY9" fmla="*/ 8878 h 1218699"/>
              <a:gd name="connsiteX10" fmla="*/ 845647 w 1282185"/>
              <a:gd name="connsiteY10" fmla="*/ 51081 h 1218699"/>
              <a:gd name="connsiteX11" fmla="*/ 986324 w 1282185"/>
              <a:gd name="connsiteY11" fmla="*/ 93284 h 1218699"/>
              <a:gd name="connsiteX12" fmla="*/ 1014459 w 1282185"/>
              <a:gd name="connsiteY12" fmla="*/ 135487 h 1218699"/>
              <a:gd name="connsiteX13" fmla="*/ 1056662 w 1282185"/>
              <a:gd name="connsiteY13" fmla="*/ 149555 h 1218699"/>
              <a:gd name="connsiteX14" fmla="*/ 1084798 w 1282185"/>
              <a:gd name="connsiteY14" fmla="*/ 205825 h 1218699"/>
              <a:gd name="connsiteX15" fmla="*/ 1112933 w 1282185"/>
              <a:gd name="connsiteY15" fmla="*/ 276164 h 1218699"/>
              <a:gd name="connsiteX16" fmla="*/ 1155136 w 1282185"/>
              <a:gd name="connsiteY16" fmla="*/ 388705 h 1218699"/>
              <a:gd name="connsiteX17" fmla="*/ 1183272 w 1282185"/>
              <a:gd name="connsiteY17" fmla="*/ 416841 h 1218699"/>
              <a:gd name="connsiteX18" fmla="*/ 1225475 w 1282185"/>
              <a:gd name="connsiteY18" fmla="*/ 430908 h 1218699"/>
              <a:gd name="connsiteX19" fmla="*/ 1253610 w 1282185"/>
              <a:gd name="connsiteY19" fmla="*/ 473112 h 1218699"/>
              <a:gd name="connsiteX20" fmla="*/ 1239542 w 1282185"/>
              <a:gd name="connsiteY20" fmla="*/ 529382 h 1218699"/>
              <a:gd name="connsiteX21" fmla="*/ 1225475 w 1282185"/>
              <a:gd name="connsiteY21" fmla="*/ 571585 h 1218699"/>
              <a:gd name="connsiteX22" fmla="*/ 1267678 w 1282185"/>
              <a:gd name="connsiteY22" fmla="*/ 585653 h 1218699"/>
              <a:gd name="connsiteX23" fmla="*/ 1281746 w 1282185"/>
              <a:gd name="connsiteY23" fmla="*/ 627856 h 1218699"/>
              <a:gd name="connsiteX24" fmla="*/ 1281746 w 1282185"/>
              <a:gd name="connsiteY24" fmla="*/ 698195 h 1218699"/>
              <a:gd name="connsiteX25" fmla="*/ 1253610 w 1282185"/>
              <a:gd name="connsiteY25" fmla="*/ 726330 h 1218699"/>
              <a:gd name="connsiteX26" fmla="*/ 1225475 w 1282185"/>
              <a:gd name="connsiteY26" fmla="*/ 768533 h 1218699"/>
              <a:gd name="connsiteX27" fmla="*/ 1197339 w 1282185"/>
              <a:gd name="connsiteY27" fmla="*/ 740398 h 1218699"/>
              <a:gd name="connsiteX28" fmla="*/ 1239542 w 1282185"/>
              <a:gd name="connsiteY28" fmla="*/ 754465 h 1218699"/>
              <a:gd name="connsiteX29" fmla="*/ 1253610 w 1282185"/>
              <a:gd name="connsiteY29" fmla="*/ 796668 h 1218699"/>
              <a:gd name="connsiteX30" fmla="*/ 1239542 w 1282185"/>
              <a:gd name="connsiteY30" fmla="*/ 852939 h 1218699"/>
              <a:gd name="connsiteX31" fmla="*/ 1211407 w 1282185"/>
              <a:gd name="connsiteY31" fmla="*/ 881075 h 1218699"/>
              <a:gd name="connsiteX32" fmla="*/ 1183272 w 1282185"/>
              <a:gd name="connsiteY32" fmla="*/ 923278 h 1218699"/>
              <a:gd name="connsiteX33" fmla="*/ 1127001 w 1282185"/>
              <a:gd name="connsiteY33" fmla="*/ 993616 h 1218699"/>
              <a:gd name="connsiteX34" fmla="*/ 1098866 w 1282185"/>
              <a:gd name="connsiteY34" fmla="*/ 951413 h 1218699"/>
              <a:gd name="connsiteX35" fmla="*/ 1084798 w 1282185"/>
              <a:gd name="connsiteY35" fmla="*/ 1049887 h 1218699"/>
              <a:gd name="connsiteX36" fmla="*/ 1056662 w 1282185"/>
              <a:gd name="connsiteY36" fmla="*/ 1078022 h 1218699"/>
              <a:gd name="connsiteX37" fmla="*/ 986324 w 1282185"/>
              <a:gd name="connsiteY37" fmla="*/ 1134293 h 1218699"/>
              <a:gd name="connsiteX38" fmla="*/ 944121 w 1282185"/>
              <a:gd name="connsiteY38" fmla="*/ 1120225 h 1218699"/>
              <a:gd name="connsiteX39" fmla="*/ 915986 w 1282185"/>
              <a:gd name="connsiteY39" fmla="*/ 1148361 h 1218699"/>
              <a:gd name="connsiteX40" fmla="*/ 873782 w 1282185"/>
              <a:gd name="connsiteY40" fmla="*/ 1162428 h 1218699"/>
              <a:gd name="connsiteX41" fmla="*/ 803444 w 1282185"/>
              <a:gd name="connsiteY41" fmla="*/ 1148361 h 1218699"/>
              <a:gd name="connsiteX42" fmla="*/ 719038 w 1282185"/>
              <a:gd name="connsiteY42" fmla="*/ 1176496 h 1218699"/>
              <a:gd name="connsiteX43" fmla="*/ 690902 w 1282185"/>
              <a:gd name="connsiteY43" fmla="*/ 1204632 h 1218699"/>
              <a:gd name="connsiteX44" fmla="*/ 662767 w 1282185"/>
              <a:gd name="connsiteY44" fmla="*/ 1176496 h 1218699"/>
              <a:gd name="connsiteX45" fmla="*/ 634632 w 1282185"/>
              <a:gd name="connsiteY45" fmla="*/ 1092090 h 1218699"/>
              <a:gd name="connsiteX46" fmla="*/ 564293 w 1282185"/>
              <a:gd name="connsiteY46" fmla="*/ 1176496 h 1218699"/>
              <a:gd name="connsiteX47" fmla="*/ 536158 w 1282185"/>
              <a:gd name="connsiteY47" fmla="*/ 1218699 h 1218699"/>
              <a:gd name="connsiteX48" fmla="*/ 479887 w 1282185"/>
              <a:gd name="connsiteY48" fmla="*/ 1148361 h 1218699"/>
              <a:gd name="connsiteX49" fmla="*/ 423616 w 1282185"/>
              <a:gd name="connsiteY49" fmla="*/ 1162428 h 1218699"/>
              <a:gd name="connsiteX50" fmla="*/ 381413 w 1282185"/>
              <a:gd name="connsiteY50" fmla="*/ 1148361 h 1218699"/>
              <a:gd name="connsiteX51" fmla="*/ 325142 w 1282185"/>
              <a:gd name="connsiteY51" fmla="*/ 1134293 h 1218699"/>
              <a:gd name="connsiteX52" fmla="*/ 311075 w 1282185"/>
              <a:gd name="connsiteY52" fmla="*/ 1092090 h 1218699"/>
              <a:gd name="connsiteX53" fmla="*/ 268872 w 1282185"/>
              <a:gd name="connsiteY53" fmla="*/ 1078022 h 1218699"/>
              <a:gd name="connsiteX54" fmla="*/ 212601 w 1282185"/>
              <a:gd name="connsiteY54" fmla="*/ 951413 h 1218699"/>
              <a:gd name="connsiteX55" fmla="*/ 170398 w 1282185"/>
              <a:gd name="connsiteY55" fmla="*/ 937345 h 1218699"/>
              <a:gd name="connsiteX56" fmla="*/ 85992 w 1282185"/>
              <a:gd name="connsiteY56" fmla="*/ 895142 h 1218699"/>
              <a:gd name="connsiteX57" fmla="*/ 100059 w 1282185"/>
              <a:gd name="connsiteY57" fmla="*/ 810736 h 1218699"/>
              <a:gd name="connsiteX58" fmla="*/ 15653 w 1282185"/>
              <a:gd name="connsiteY58" fmla="*/ 726330 h 1218699"/>
              <a:gd name="connsiteX59" fmla="*/ 1586 w 1282185"/>
              <a:gd name="connsiteY59" fmla="*/ 684127 h 1218699"/>
              <a:gd name="connsiteX60" fmla="*/ 43789 w 1282185"/>
              <a:gd name="connsiteY60" fmla="*/ 670059 h 1218699"/>
              <a:gd name="connsiteX61" fmla="*/ 85992 w 1282185"/>
              <a:gd name="connsiteY61" fmla="*/ 684127 h 1218699"/>
              <a:gd name="connsiteX62" fmla="*/ 29721 w 1282185"/>
              <a:gd name="connsiteY62" fmla="*/ 655992 h 1218699"/>
              <a:gd name="connsiteX63" fmla="*/ 15653 w 1282185"/>
              <a:gd name="connsiteY63" fmla="*/ 613788 h 1218699"/>
              <a:gd name="connsiteX64" fmla="*/ 43789 w 1282185"/>
              <a:gd name="connsiteY64" fmla="*/ 557518 h 1218699"/>
              <a:gd name="connsiteX65" fmla="*/ 57856 w 1282185"/>
              <a:gd name="connsiteY65" fmla="*/ 515315 h 1218699"/>
              <a:gd name="connsiteX66" fmla="*/ 100059 w 1282185"/>
              <a:gd name="connsiteY66" fmla="*/ 529382 h 1218699"/>
              <a:gd name="connsiteX67" fmla="*/ 128195 w 1282185"/>
              <a:gd name="connsiteY67" fmla="*/ 473112 h 1218699"/>
              <a:gd name="connsiteX68" fmla="*/ 100059 w 1282185"/>
              <a:gd name="connsiteY68" fmla="*/ 402773 h 1218699"/>
              <a:gd name="connsiteX69" fmla="*/ 85992 w 1282185"/>
              <a:gd name="connsiteY69" fmla="*/ 360570 h 1218699"/>
              <a:gd name="connsiteX70" fmla="*/ 156330 w 1282185"/>
              <a:gd name="connsiteY70" fmla="*/ 416841 h 1218699"/>
              <a:gd name="connsiteX71" fmla="*/ 142262 w 1282185"/>
              <a:gd name="connsiteY71" fmla="*/ 360570 h 1218699"/>
              <a:gd name="connsiteX72" fmla="*/ 170398 w 1282185"/>
              <a:gd name="connsiteY72" fmla="*/ 304299 h 1218699"/>
              <a:gd name="connsiteX73" fmla="*/ 226669 w 1282185"/>
              <a:gd name="connsiteY73" fmla="*/ 233961 h 1218699"/>
              <a:gd name="connsiteX74" fmla="*/ 268872 w 1282185"/>
              <a:gd name="connsiteY74" fmla="*/ 248028 h 1218699"/>
              <a:gd name="connsiteX75" fmla="*/ 254804 w 1282185"/>
              <a:gd name="connsiteY75" fmla="*/ 205825 h 1218699"/>
              <a:gd name="connsiteX76" fmla="*/ 339210 w 1282185"/>
              <a:gd name="connsiteY76" fmla="*/ 149555 h 1218699"/>
              <a:gd name="connsiteX77" fmla="*/ 367346 w 1282185"/>
              <a:gd name="connsiteY77" fmla="*/ 121419 h 1218699"/>
              <a:gd name="connsiteX78" fmla="*/ 395481 w 1282185"/>
              <a:gd name="connsiteY78" fmla="*/ 79216 h 1218699"/>
              <a:gd name="connsiteX79" fmla="*/ 437684 w 1282185"/>
              <a:gd name="connsiteY79" fmla="*/ 65148 h 1218699"/>
              <a:gd name="connsiteX80" fmla="*/ 465819 w 1282185"/>
              <a:gd name="connsiteY80" fmla="*/ 93284 h 1218699"/>
              <a:gd name="connsiteX81" fmla="*/ 508022 w 1282185"/>
              <a:gd name="connsiteY81" fmla="*/ 107352 h 1218699"/>
              <a:gd name="connsiteX82" fmla="*/ 479887 w 1282185"/>
              <a:gd name="connsiteY82" fmla="*/ 93284 h 121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82185" h="1218699">
                <a:moveTo>
                  <a:pt x="268872" y="233961"/>
                </a:moveTo>
                <a:cubicBezTo>
                  <a:pt x="269573" y="233085"/>
                  <a:pt x="332117" y="149594"/>
                  <a:pt x="353278" y="135487"/>
                </a:cubicBezTo>
                <a:cubicBezTo>
                  <a:pt x="370727" y="123855"/>
                  <a:pt x="390792" y="116730"/>
                  <a:pt x="409549" y="107352"/>
                </a:cubicBezTo>
                <a:cubicBezTo>
                  <a:pt x="423617" y="93284"/>
                  <a:pt x="439016" y="80432"/>
                  <a:pt x="451752" y="65148"/>
                </a:cubicBezTo>
                <a:cubicBezTo>
                  <a:pt x="462576" y="52159"/>
                  <a:pt x="464189" y="29224"/>
                  <a:pt x="479887" y="22945"/>
                </a:cubicBezTo>
                <a:cubicBezTo>
                  <a:pt x="493655" y="17438"/>
                  <a:pt x="508022" y="32324"/>
                  <a:pt x="522090" y="37013"/>
                </a:cubicBezTo>
                <a:cubicBezTo>
                  <a:pt x="531469" y="46391"/>
                  <a:pt x="537096" y="63272"/>
                  <a:pt x="550226" y="65148"/>
                </a:cubicBezTo>
                <a:cubicBezTo>
                  <a:pt x="573896" y="68529"/>
                  <a:pt x="596894" y="54462"/>
                  <a:pt x="620564" y="51081"/>
                </a:cubicBezTo>
                <a:cubicBezTo>
                  <a:pt x="662600" y="45076"/>
                  <a:pt x="704970" y="41702"/>
                  <a:pt x="747173" y="37013"/>
                </a:cubicBezTo>
                <a:cubicBezTo>
                  <a:pt x="775308" y="27635"/>
                  <a:pt x="822200" y="-19257"/>
                  <a:pt x="831579" y="8878"/>
                </a:cubicBezTo>
                <a:cubicBezTo>
                  <a:pt x="836268" y="22946"/>
                  <a:pt x="833580" y="42462"/>
                  <a:pt x="845647" y="51081"/>
                </a:cubicBezTo>
                <a:cubicBezTo>
                  <a:pt x="864088" y="64253"/>
                  <a:pt x="956244" y="85764"/>
                  <a:pt x="986324" y="93284"/>
                </a:cubicBezTo>
                <a:cubicBezTo>
                  <a:pt x="995702" y="107352"/>
                  <a:pt x="1001257" y="124925"/>
                  <a:pt x="1014459" y="135487"/>
                </a:cubicBezTo>
                <a:cubicBezTo>
                  <a:pt x="1026038" y="144750"/>
                  <a:pt x="1051973" y="135487"/>
                  <a:pt x="1056662" y="149555"/>
                </a:cubicBezTo>
                <a:cubicBezTo>
                  <a:pt x="1080429" y="220853"/>
                  <a:pt x="994645" y="235877"/>
                  <a:pt x="1084798" y="205825"/>
                </a:cubicBezTo>
                <a:cubicBezTo>
                  <a:pt x="1094176" y="229271"/>
                  <a:pt x="1095077" y="258308"/>
                  <a:pt x="1112933" y="276164"/>
                </a:cubicBezTo>
                <a:cubicBezTo>
                  <a:pt x="1193080" y="356312"/>
                  <a:pt x="1186158" y="171559"/>
                  <a:pt x="1155136" y="388705"/>
                </a:cubicBezTo>
                <a:cubicBezTo>
                  <a:pt x="1164515" y="398084"/>
                  <a:pt x="1171899" y="410017"/>
                  <a:pt x="1183272" y="416841"/>
                </a:cubicBezTo>
                <a:cubicBezTo>
                  <a:pt x="1195987" y="424470"/>
                  <a:pt x="1213896" y="421645"/>
                  <a:pt x="1225475" y="430908"/>
                </a:cubicBezTo>
                <a:cubicBezTo>
                  <a:pt x="1238677" y="441470"/>
                  <a:pt x="1244232" y="459044"/>
                  <a:pt x="1253610" y="473112"/>
                </a:cubicBezTo>
                <a:cubicBezTo>
                  <a:pt x="1248921" y="491869"/>
                  <a:pt x="1244853" y="510792"/>
                  <a:pt x="1239542" y="529382"/>
                </a:cubicBezTo>
                <a:cubicBezTo>
                  <a:pt x="1235468" y="543640"/>
                  <a:pt x="1218843" y="558322"/>
                  <a:pt x="1225475" y="571585"/>
                </a:cubicBezTo>
                <a:cubicBezTo>
                  <a:pt x="1232107" y="584848"/>
                  <a:pt x="1253610" y="580964"/>
                  <a:pt x="1267678" y="585653"/>
                </a:cubicBezTo>
                <a:cubicBezTo>
                  <a:pt x="1272367" y="599721"/>
                  <a:pt x="1284654" y="613315"/>
                  <a:pt x="1281746" y="627856"/>
                </a:cubicBezTo>
                <a:cubicBezTo>
                  <a:pt x="1266326" y="704954"/>
                  <a:pt x="1214803" y="597783"/>
                  <a:pt x="1281746" y="698195"/>
                </a:cubicBezTo>
                <a:cubicBezTo>
                  <a:pt x="1272367" y="707573"/>
                  <a:pt x="1261896" y="715973"/>
                  <a:pt x="1253610" y="726330"/>
                </a:cubicBezTo>
                <a:cubicBezTo>
                  <a:pt x="1243048" y="739532"/>
                  <a:pt x="1241877" y="764432"/>
                  <a:pt x="1225475" y="768533"/>
                </a:cubicBezTo>
                <a:cubicBezTo>
                  <a:pt x="1212608" y="771750"/>
                  <a:pt x="1187961" y="749777"/>
                  <a:pt x="1197339" y="740398"/>
                </a:cubicBezTo>
                <a:cubicBezTo>
                  <a:pt x="1207824" y="729912"/>
                  <a:pt x="1225474" y="749776"/>
                  <a:pt x="1239542" y="754465"/>
                </a:cubicBezTo>
                <a:cubicBezTo>
                  <a:pt x="1244231" y="768533"/>
                  <a:pt x="1253610" y="781839"/>
                  <a:pt x="1253610" y="796668"/>
                </a:cubicBezTo>
                <a:cubicBezTo>
                  <a:pt x="1253610" y="816002"/>
                  <a:pt x="1248188" y="835646"/>
                  <a:pt x="1239542" y="852939"/>
                </a:cubicBezTo>
                <a:cubicBezTo>
                  <a:pt x="1233611" y="864802"/>
                  <a:pt x="1219692" y="870718"/>
                  <a:pt x="1211407" y="881075"/>
                </a:cubicBezTo>
                <a:cubicBezTo>
                  <a:pt x="1200845" y="894277"/>
                  <a:pt x="1190833" y="908156"/>
                  <a:pt x="1183272" y="923278"/>
                </a:cubicBezTo>
                <a:cubicBezTo>
                  <a:pt x="1149298" y="991227"/>
                  <a:pt x="1198143" y="946189"/>
                  <a:pt x="1127001" y="993616"/>
                </a:cubicBezTo>
                <a:cubicBezTo>
                  <a:pt x="1117623" y="979548"/>
                  <a:pt x="1109010" y="937887"/>
                  <a:pt x="1098866" y="951413"/>
                </a:cubicBezTo>
                <a:cubicBezTo>
                  <a:pt x="1078971" y="977939"/>
                  <a:pt x="1095284" y="1018431"/>
                  <a:pt x="1084798" y="1049887"/>
                </a:cubicBezTo>
                <a:cubicBezTo>
                  <a:pt x="1080604" y="1062470"/>
                  <a:pt x="1064948" y="1067665"/>
                  <a:pt x="1056662" y="1078022"/>
                </a:cubicBezTo>
                <a:cubicBezTo>
                  <a:pt x="1010384" y="1135869"/>
                  <a:pt x="1053265" y="1111979"/>
                  <a:pt x="986324" y="1134293"/>
                </a:cubicBezTo>
                <a:cubicBezTo>
                  <a:pt x="972256" y="1129604"/>
                  <a:pt x="958662" y="1117317"/>
                  <a:pt x="944121" y="1120225"/>
                </a:cubicBezTo>
                <a:cubicBezTo>
                  <a:pt x="931115" y="1122826"/>
                  <a:pt x="927359" y="1141537"/>
                  <a:pt x="915986" y="1148361"/>
                </a:cubicBezTo>
                <a:cubicBezTo>
                  <a:pt x="903270" y="1155990"/>
                  <a:pt x="887850" y="1157739"/>
                  <a:pt x="873782" y="1162428"/>
                </a:cubicBezTo>
                <a:cubicBezTo>
                  <a:pt x="850336" y="1157739"/>
                  <a:pt x="827256" y="1146196"/>
                  <a:pt x="803444" y="1148361"/>
                </a:cubicBezTo>
                <a:cubicBezTo>
                  <a:pt x="773909" y="1151046"/>
                  <a:pt x="719038" y="1176496"/>
                  <a:pt x="719038" y="1176496"/>
                </a:cubicBezTo>
                <a:cubicBezTo>
                  <a:pt x="709659" y="1185875"/>
                  <a:pt x="704165" y="1204632"/>
                  <a:pt x="690902" y="1204632"/>
                </a:cubicBezTo>
                <a:cubicBezTo>
                  <a:pt x="677639" y="1204632"/>
                  <a:pt x="668698" y="1188359"/>
                  <a:pt x="662767" y="1176496"/>
                </a:cubicBezTo>
                <a:cubicBezTo>
                  <a:pt x="649504" y="1149970"/>
                  <a:pt x="634632" y="1092090"/>
                  <a:pt x="634632" y="1092090"/>
                </a:cubicBezTo>
                <a:cubicBezTo>
                  <a:pt x="564771" y="1196879"/>
                  <a:pt x="654563" y="1068172"/>
                  <a:pt x="564293" y="1176496"/>
                </a:cubicBezTo>
                <a:cubicBezTo>
                  <a:pt x="553469" y="1189484"/>
                  <a:pt x="545536" y="1204631"/>
                  <a:pt x="536158" y="1218699"/>
                </a:cubicBezTo>
                <a:cubicBezTo>
                  <a:pt x="513072" y="1034017"/>
                  <a:pt x="552270" y="1107000"/>
                  <a:pt x="479887" y="1148361"/>
                </a:cubicBezTo>
                <a:cubicBezTo>
                  <a:pt x="463100" y="1157953"/>
                  <a:pt x="442373" y="1157739"/>
                  <a:pt x="423616" y="1162428"/>
                </a:cubicBezTo>
                <a:cubicBezTo>
                  <a:pt x="409548" y="1157739"/>
                  <a:pt x="395671" y="1152435"/>
                  <a:pt x="381413" y="1148361"/>
                </a:cubicBezTo>
                <a:cubicBezTo>
                  <a:pt x="362823" y="1143050"/>
                  <a:pt x="340239" y="1146371"/>
                  <a:pt x="325142" y="1134293"/>
                </a:cubicBezTo>
                <a:cubicBezTo>
                  <a:pt x="313563" y="1125030"/>
                  <a:pt x="321560" y="1102575"/>
                  <a:pt x="311075" y="1092090"/>
                </a:cubicBezTo>
                <a:cubicBezTo>
                  <a:pt x="300590" y="1081604"/>
                  <a:pt x="282940" y="1082711"/>
                  <a:pt x="268872" y="1078022"/>
                </a:cubicBezTo>
                <a:cubicBezTo>
                  <a:pt x="172464" y="1142295"/>
                  <a:pt x="262232" y="1100307"/>
                  <a:pt x="212601" y="951413"/>
                </a:cubicBezTo>
                <a:cubicBezTo>
                  <a:pt x="207912" y="937345"/>
                  <a:pt x="183661" y="943977"/>
                  <a:pt x="170398" y="937345"/>
                </a:cubicBezTo>
                <a:cubicBezTo>
                  <a:pt x="61316" y="882804"/>
                  <a:pt x="192071" y="930502"/>
                  <a:pt x="85992" y="895142"/>
                </a:cubicBezTo>
                <a:cubicBezTo>
                  <a:pt x="108731" y="861033"/>
                  <a:pt x="131421" y="851058"/>
                  <a:pt x="100059" y="810736"/>
                </a:cubicBezTo>
                <a:cubicBezTo>
                  <a:pt x="75631" y="779328"/>
                  <a:pt x="15653" y="726330"/>
                  <a:pt x="15653" y="726330"/>
                </a:cubicBezTo>
                <a:cubicBezTo>
                  <a:pt x="10964" y="712262"/>
                  <a:pt x="-5046" y="697390"/>
                  <a:pt x="1586" y="684127"/>
                </a:cubicBezTo>
                <a:cubicBezTo>
                  <a:pt x="8218" y="670864"/>
                  <a:pt x="28960" y="670059"/>
                  <a:pt x="43789" y="670059"/>
                </a:cubicBezTo>
                <a:cubicBezTo>
                  <a:pt x="58618" y="670059"/>
                  <a:pt x="96478" y="694612"/>
                  <a:pt x="85992" y="684127"/>
                </a:cubicBezTo>
                <a:cubicBezTo>
                  <a:pt x="71163" y="669299"/>
                  <a:pt x="48478" y="665370"/>
                  <a:pt x="29721" y="655992"/>
                </a:cubicBezTo>
                <a:cubicBezTo>
                  <a:pt x="25032" y="641924"/>
                  <a:pt x="13556" y="628468"/>
                  <a:pt x="15653" y="613788"/>
                </a:cubicBezTo>
                <a:cubicBezTo>
                  <a:pt x="18619" y="593028"/>
                  <a:pt x="35528" y="576793"/>
                  <a:pt x="43789" y="557518"/>
                </a:cubicBezTo>
                <a:cubicBezTo>
                  <a:pt x="49630" y="543888"/>
                  <a:pt x="53167" y="529383"/>
                  <a:pt x="57856" y="515315"/>
                </a:cubicBezTo>
                <a:cubicBezTo>
                  <a:pt x="71924" y="520004"/>
                  <a:pt x="85230" y="529382"/>
                  <a:pt x="100059" y="529382"/>
                </a:cubicBezTo>
                <a:cubicBezTo>
                  <a:pt x="161018" y="529382"/>
                  <a:pt x="142263" y="510627"/>
                  <a:pt x="128195" y="473112"/>
                </a:cubicBezTo>
                <a:cubicBezTo>
                  <a:pt x="119328" y="449467"/>
                  <a:pt x="108926" y="426418"/>
                  <a:pt x="100059" y="402773"/>
                </a:cubicBezTo>
                <a:cubicBezTo>
                  <a:pt x="94852" y="388889"/>
                  <a:pt x="72729" y="367202"/>
                  <a:pt x="85992" y="360570"/>
                </a:cubicBezTo>
                <a:cubicBezTo>
                  <a:pt x="97824" y="354654"/>
                  <a:pt x="148722" y="409233"/>
                  <a:pt x="156330" y="416841"/>
                </a:cubicBezTo>
                <a:cubicBezTo>
                  <a:pt x="151641" y="398084"/>
                  <a:pt x="139864" y="379755"/>
                  <a:pt x="142262" y="360570"/>
                </a:cubicBezTo>
                <a:cubicBezTo>
                  <a:pt x="144863" y="339761"/>
                  <a:pt x="162137" y="323574"/>
                  <a:pt x="170398" y="304299"/>
                </a:cubicBezTo>
                <a:cubicBezTo>
                  <a:pt x="197578" y="240879"/>
                  <a:pt x="163273" y="276224"/>
                  <a:pt x="226669" y="233961"/>
                </a:cubicBezTo>
                <a:cubicBezTo>
                  <a:pt x="240737" y="238650"/>
                  <a:pt x="258387" y="258514"/>
                  <a:pt x="268872" y="248028"/>
                </a:cubicBezTo>
                <a:cubicBezTo>
                  <a:pt x="279357" y="237542"/>
                  <a:pt x="252366" y="220452"/>
                  <a:pt x="254804" y="205825"/>
                </a:cubicBezTo>
                <a:cubicBezTo>
                  <a:pt x="263252" y="155138"/>
                  <a:pt x="301314" y="159028"/>
                  <a:pt x="339210" y="149555"/>
                </a:cubicBezTo>
                <a:cubicBezTo>
                  <a:pt x="348589" y="140176"/>
                  <a:pt x="354340" y="124020"/>
                  <a:pt x="367346" y="121419"/>
                </a:cubicBezTo>
                <a:cubicBezTo>
                  <a:pt x="420203" y="110848"/>
                  <a:pt x="423170" y="189971"/>
                  <a:pt x="395481" y="79216"/>
                </a:cubicBezTo>
                <a:cubicBezTo>
                  <a:pt x="409549" y="74527"/>
                  <a:pt x="423143" y="62240"/>
                  <a:pt x="437684" y="65148"/>
                </a:cubicBezTo>
                <a:cubicBezTo>
                  <a:pt x="450690" y="67749"/>
                  <a:pt x="454446" y="86460"/>
                  <a:pt x="465819" y="93284"/>
                </a:cubicBezTo>
                <a:cubicBezTo>
                  <a:pt x="478534" y="100913"/>
                  <a:pt x="493193" y="107352"/>
                  <a:pt x="508022" y="107352"/>
                </a:cubicBezTo>
                <a:cubicBezTo>
                  <a:pt x="518507" y="107352"/>
                  <a:pt x="489265" y="97973"/>
                  <a:pt x="479887" y="9328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48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9945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円錐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5423195"/>
            <a:ext cx="2602632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4800" dirty="0" smtClean="0"/>
              <a:t>見取図</a:t>
            </a:r>
            <a:endParaRPr kumimoji="1" lang="ja-JP" altLang="en-US" sz="4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615434" y="5413207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展開図</a:t>
            </a:r>
            <a:endParaRPr kumimoji="1" lang="ja-JP" altLang="en-US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5" t="27823" r="20654" b="31048"/>
          <a:stretch/>
        </p:blipFill>
        <p:spPr bwMode="auto">
          <a:xfrm>
            <a:off x="4686880" y="1628798"/>
            <a:ext cx="3888432" cy="363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6" t="34611" r="71006" b="37768"/>
          <a:stretch/>
        </p:blipFill>
        <p:spPr bwMode="auto">
          <a:xfrm>
            <a:off x="755576" y="1885562"/>
            <a:ext cx="2088232" cy="289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フリーフォーム 10"/>
          <p:cNvSpPr/>
          <p:nvPr/>
        </p:nvSpPr>
        <p:spPr>
          <a:xfrm>
            <a:off x="5838092" y="3657600"/>
            <a:ext cx="1533379" cy="1547446"/>
          </a:xfrm>
          <a:custGeom>
            <a:avLst/>
            <a:gdLst>
              <a:gd name="connsiteX0" fmla="*/ 872197 w 1533379"/>
              <a:gd name="connsiteY0" fmla="*/ 0 h 1547446"/>
              <a:gd name="connsiteX1" fmla="*/ 886265 w 1533379"/>
              <a:gd name="connsiteY1" fmla="*/ 70338 h 1547446"/>
              <a:gd name="connsiteX2" fmla="*/ 942536 w 1533379"/>
              <a:gd name="connsiteY2" fmla="*/ 56271 h 1547446"/>
              <a:gd name="connsiteX3" fmla="*/ 984739 w 1533379"/>
              <a:gd name="connsiteY3" fmla="*/ 70338 h 1547446"/>
              <a:gd name="connsiteX4" fmla="*/ 998806 w 1533379"/>
              <a:gd name="connsiteY4" fmla="*/ 140677 h 1547446"/>
              <a:gd name="connsiteX5" fmla="*/ 1083213 w 1533379"/>
              <a:gd name="connsiteY5" fmla="*/ 98474 h 1547446"/>
              <a:gd name="connsiteX6" fmla="*/ 1097280 w 1533379"/>
              <a:gd name="connsiteY6" fmla="*/ 140677 h 1547446"/>
              <a:gd name="connsiteX7" fmla="*/ 1167619 w 1533379"/>
              <a:gd name="connsiteY7" fmla="*/ 182880 h 1547446"/>
              <a:gd name="connsiteX8" fmla="*/ 1223890 w 1533379"/>
              <a:gd name="connsiteY8" fmla="*/ 168812 h 1547446"/>
              <a:gd name="connsiteX9" fmla="*/ 1280160 w 1533379"/>
              <a:gd name="connsiteY9" fmla="*/ 295422 h 1547446"/>
              <a:gd name="connsiteX10" fmla="*/ 1392702 w 1533379"/>
              <a:gd name="connsiteY10" fmla="*/ 295422 h 1547446"/>
              <a:gd name="connsiteX11" fmla="*/ 1392702 w 1533379"/>
              <a:gd name="connsiteY11" fmla="*/ 450166 h 1547446"/>
              <a:gd name="connsiteX12" fmla="*/ 1477108 w 1533379"/>
              <a:gd name="connsiteY12" fmla="*/ 478302 h 1547446"/>
              <a:gd name="connsiteX13" fmla="*/ 1448973 w 1533379"/>
              <a:gd name="connsiteY13" fmla="*/ 562708 h 1547446"/>
              <a:gd name="connsiteX14" fmla="*/ 1519311 w 1533379"/>
              <a:gd name="connsiteY14" fmla="*/ 689317 h 1547446"/>
              <a:gd name="connsiteX15" fmla="*/ 1505243 w 1533379"/>
              <a:gd name="connsiteY15" fmla="*/ 731520 h 1547446"/>
              <a:gd name="connsiteX16" fmla="*/ 1533379 w 1533379"/>
              <a:gd name="connsiteY16" fmla="*/ 815926 h 1547446"/>
              <a:gd name="connsiteX17" fmla="*/ 1477108 w 1533379"/>
              <a:gd name="connsiteY17" fmla="*/ 886265 h 1547446"/>
              <a:gd name="connsiteX18" fmla="*/ 1463040 w 1533379"/>
              <a:gd name="connsiteY18" fmla="*/ 928468 h 1547446"/>
              <a:gd name="connsiteX19" fmla="*/ 1505243 w 1533379"/>
              <a:gd name="connsiteY19" fmla="*/ 942535 h 1547446"/>
              <a:gd name="connsiteX20" fmla="*/ 1505243 w 1533379"/>
              <a:gd name="connsiteY20" fmla="*/ 1041009 h 1547446"/>
              <a:gd name="connsiteX21" fmla="*/ 1463040 w 1533379"/>
              <a:gd name="connsiteY21" fmla="*/ 1055077 h 1547446"/>
              <a:gd name="connsiteX22" fmla="*/ 1448973 w 1533379"/>
              <a:gd name="connsiteY22" fmla="*/ 1097280 h 1547446"/>
              <a:gd name="connsiteX23" fmla="*/ 1420837 w 1533379"/>
              <a:gd name="connsiteY23" fmla="*/ 1125415 h 1547446"/>
              <a:gd name="connsiteX24" fmla="*/ 1406770 w 1533379"/>
              <a:gd name="connsiteY24" fmla="*/ 1237957 h 1547446"/>
              <a:gd name="connsiteX25" fmla="*/ 1378634 w 1533379"/>
              <a:gd name="connsiteY25" fmla="*/ 1209822 h 1547446"/>
              <a:gd name="connsiteX26" fmla="*/ 1350499 w 1533379"/>
              <a:gd name="connsiteY26" fmla="*/ 1252025 h 1547446"/>
              <a:gd name="connsiteX27" fmla="*/ 1322363 w 1533379"/>
              <a:gd name="connsiteY27" fmla="*/ 1336431 h 1547446"/>
              <a:gd name="connsiteX28" fmla="*/ 1280160 w 1533379"/>
              <a:gd name="connsiteY28" fmla="*/ 1350498 h 1547446"/>
              <a:gd name="connsiteX29" fmla="*/ 1237957 w 1533379"/>
              <a:gd name="connsiteY29" fmla="*/ 1336431 h 1547446"/>
              <a:gd name="connsiteX30" fmla="*/ 1223890 w 1533379"/>
              <a:gd name="connsiteY30" fmla="*/ 1378634 h 1547446"/>
              <a:gd name="connsiteX31" fmla="*/ 1181686 w 1533379"/>
              <a:gd name="connsiteY31" fmla="*/ 1477108 h 1547446"/>
              <a:gd name="connsiteX32" fmla="*/ 1167619 w 1533379"/>
              <a:gd name="connsiteY32" fmla="*/ 1519311 h 1547446"/>
              <a:gd name="connsiteX33" fmla="*/ 1097280 w 1533379"/>
              <a:gd name="connsiteY33" fmla="*/ 1463040 h 1547446"/>
              <a:gd name="connsiteX34" fmla="*/ 1069145 w 1533379"/>
              <a:gd name="connsiteY34" fmla="*/ 1378634 h 1547446"/>
              <a:gd name="connsiteX35" fmla="*/ 1012874 w 1533379"/>
              <a:gd name="connsiteY35" fmla="*/ 1491175 h 1547446"/>
              <a:gd name="connsiteX36" fmla="*/ 970671 w 1533379"/>
              <a:gd name="connsiteY36" fmla="*/ 1448972 h 1547446"/>
              <a:gd name="connsiteX37" fmla="*/ 956603 w 1533379"/>
              <a:gd name="connsiteY37" fmla="*/ 1406769 h 1547446"/>
              <a:gd name="connsiteX38" fmla="*/ 900333 w 1533379"/>
              <a:gd name="connsiteY38" fmla="*/ 1491175 h 1547446"/>
              <a:gd name="connsiteX39" fmla="*/ 872197 w 1533379"/>
              <a:gd name="connsiteY39" fmla="*/ 1519311 h 1547446"/>
              <a:gd name="connsiteX40" fmla="*/ 829994 w 1533379"/>
              <a:gd name="connsiteY40" fmla="*/ 1533378 h 1547446"/>
              <a:gd name="connsiteX41" fmla="*/ 815926 w 1533379"/>
              <a:gd name="connsiteY41" fmla="*/ 1491175 h 1547446"/>
              <a:gd name="connsiteX42" fmla="*/ 801859 w 1533379"/>
              <a:gd name="connsiteY42" fmla="*/ 1434905 h 1547446"/>
              <a:gd name="connsiteX43" fmla="*/ 773723 w 1533379"/>
              <a:gd name="connsiteY43" fmla="*/ 1477108 h 1547446"/>
              <a:gd name="connsiteX44" fmla="*/ 647114 w 1533379"/>
              <a:gd name="connsiteY44" fmla="*/ 1547446 h 1547446"/>
              <a:gd name="connsiteX45" fmla="*/ 604911 w 1533379"/>
              <a:gd name="connsiteY45" fmla="*/ 1463040 h 1547446"/>
              <a:gd name="connsiteX46" fmla="*/ 548640 w 1533379"/>
              <a:gd name="connsiteY46" fmla="*/ 1477108 h 1547446"/>
              <a:gd name="connsiteX47" fmla="*/ 506437 w 1533379"/>
              <a:gd name="connsiteY47" fmla="*/ 1519311 h 1547446"/>
              <a:gd name="connsiteX48" fmla="*/ 464234 w 1533379"/>
              <a:gd name="connsiteY48" fmla="*/ 1533378 h 1547446"/>
              <a:gd name="connsiteX49" fmla="*/ 450166 w 1533379"/>
              <a:gd name="connsiteY49" fmla="*/ 1406769 h 1547446"/>
              <a:gd name="connsiteX50" fmla="*/ 379828 w 1533379"/>
              <a:gd name="connsiteY50" fmla="*/ 1434905 h 1547446"/>
              <a:gd name="connsiteX51" fmla="*/ 337625 w 1533379"/>
              <a:gd name="connsiteY51" fmla="*/ 1448972 h 1547446"/>
              <a:gd name="connsiteX52" fmla="*/ 323557 w 1533379"/>
              <a:gd name="connsiteY52" fmla="*/ 1406769 h 1547446"/>
              <a:gd name="connsiteX53" fmla="*/ 253219 w 1533379"/>
              <a:gd name="connsiteY53" fmla="*/ 1266092 h 1547446"/>
              <a:gd name="connsiteX54" fmla="*/ 211016 w 1533379"/>
              <a:gd name="connsiteY54" fmla="*/ 1252025 h 1547446"/>
              <a:gd name="connsiteX55" fmla="*/ 154745 w 1533379"/>
              <a:gd name="connsiteY55" fmla="*/ 1181686 h 1547446"/>
              <a:gd name="connsiteX56" fmla="*/ 126610 w 1533379"/>
              <a:gd name="connsiteY56" fmla="*/ 1097280 h 1547446"/>
              <a:gd name="connsiteX57" fmla="*/ 56271 w 1533379"/>
              <a:gd name="connsiteY57" fmla="*/ 1012874 h 1547446"/>
              <a:gd name="connsiteX58" fmla="*/ 42203 w 1533379"/>
              <a:gd name="connsiteY58" fmla="*/ 970671 h 1547446"/>
              <a:gd name="connsiteX59" fmla="*/ 42203 w 1533379"/>
              <a:gd name="connsiteY59" fmla="*/ 914400 h 1547446"/>
              <a:gd name="connsiteX60" fmla="*/ 0 w 1533379"/>
              <a:gd name="connsiteY60" fmla="*/ 815926 h 1547446"/>
              <a:gd name="connsiteX61" fmla="*/ 14068 w 1533379"/>
              <a:gd name="connsiteY61" fmla="*/ 773723 h 1547446"/>
              <a:gd name="connsiteX62" fmla="*/ 56271 w 1533379"/>
              <a:gd name="connsiteY62" fmla="*/ 759655 h 1547446"/>
              <a:gd name="connsiteX63" fmla="*/ 14068 w 1533379"/>
              <a:gd name="connsiteY63" fmla="*/ 731520 h 1547446"/>
              <a:gd name="connsiteX64" fmla="*/ 42203 w 1533379"/>
              <a:gd name="connsiteY64" fmla="*/ 633046 h 1547446"/>
              <a:gd name="connsiteX65" fmla="*/ 56271 w 1533379"/>
              <a:gd name="connsiteY65" fmla="*/ 520505 h 1547446"/>
              <a:gd name="connsiteX66" fmla="*/ 98474 w 1533379"/>
              <a:gd name="connsiteY66" fmla="*/ 506437 h 1547446"/>
              <a:gd name="connsiteX67" fmla="*/ 56271 w 1533379"/>
              <a:gd name="connsiteY67" fmla="*/ 407963 h 1547446"/>
              <a:gd name="connsiteX68" fmla="*/ 70339 w 1533379"/>
              <a:gd name="connsiteY68" fmla="*/ 365760 h 1547446"/>
              <a:gd name="connsiteX69" fmla="*/ 196948 w 1533379"/>
              <a:gd name="connsiteY69" fmla="*/ 393895 h 1547446"/>
              <a:gd name="connsiteX70" fmla="*/ 239151 w 1533379"/>
              <a:gd name="connsiteY70" fmla="*/ 253218 h 1547446"/>
              <a:gd name="connsiteX71" fmla="*/ 281354 w 1533379"/>
              <a:gd name="connsiteY71" fmla="*/ 225083 h 1547446"/>
              <a:gd name="connsiteX72" fmla="*/ 323557 w 1533379"/>
              <a:gd name="connsiteY72" fmla="*/ 239151 h 1547446"/>
              <a:gd name="connsiteX73" fmla="*/ 393896 w 1533379"/>
              <a:gd name="connsiteY73" fmla="*/ 168812 h 1547446"/>
              <a:gd name="connsiteX74" fmla="*/ 407963 w 1533379"/>
              <a:gd name="connsiteY74" fmla="*/ 126609 h 1547446"/>
              <a:gd name="connsiteX75" fmla="*/ 492370 w 1533379"/>
              <a:gd name="connsiteY75" fmla="*/ 168812 h 1547446"/>
              <a:gd name="connsiteX76" fmla="*/ 520505 w 1533379"/>
              <a:gd name="connsiteY76" fmla="*/ 126609 h 1547446"/>
              <a:gd name="connsiteX77" fmla="*/ 534573 w 1533379"/>
              <a:gd name="connsiteY77" fmla="*/ 84406 h 1547446"/>
              <a:gd name="connsiteX78" fmla="*/ 576776 w 1533379"/>
              <a:gd name="connsiteY78" fmla="*/ 70338 h 1547446"/>
              <a:gd name="connsiteX79" fmla="*/ 647114 w 1533379"/>
              <a:gd name="connsiteY79" fmla="*/ 112542 h 1547446"/>
              <a:gd name="connsiteX80" fmla="*/ 661182 w 1533379"/>
              <a:gd name="connsiteY80" fmla="*/ 70338 h 1547446"/>
              <a:gd name="connsiteX81" fmla="*/ 703385 w 1533379"/>
              <a:gd name="connsiteY81" fmla="*/ 42203 h 1547446"/>
              <a:gd name="connsiteX82" fmla="*/ 745588 w 1533379"/>
              <a:gd name="connsiteY82" fmla="*/ 56271 h 1547446"/>
              <a:gd name="connsiteX83" fmla="*/ 801859 w 1533379"/>
              <a:gd name="connsiteY83" fmla="*/ 28135 h 1547446"/>
              <a:gd name="connsiteX84" fmla="*/ 844062 w 1533379"/>
              <a:gd name="connsiteY84" fmla="*/ 14068 h 1547446"/>
              <a:gd name="connsiteX85" fmla="*/ 872197 w 1533379"/>
              <a:gd name="connsiteY85" fmla="*/ 0 h 154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533379" h="1547446">
                <a:moveTo>
                  <a:pt x="872197" y="0"/>
                </a:moveTo>
                <a:cubicBezTo>
                  <a:pt x="876886" y="23446"/>
                  <a:pt x="867594" y="55401"/>
                  <a:pt x="886265" y="70338"/>
                </a:cubicBezTo>
                <a:cubicBezTo>
                  <a:pt x="901363" y="82416"/>
                  <a:pt x="923202" y="56271"/>
                  <a:pt x="942536" y="56271"/>
                </a:cubicBezTo>
                <a:cubicBezTo>
                  <a:pt x="957365" y="56271"/>
                  <a:pt x="970671" y="65649"/>
                  <a:pt x="984739" y="70338"/>
                </a:cubicBezTo>
                <a:cubicBezTo>
                  <a:pt x="989428" y="93784"/>
                  <a:pt x="981899" y="123770"/>
                  <a:pt x="998806" y="140677"/>
                </a:cubicBezTo>
                <a:cubicBezTo>
                  <a:pt x="1010454" y="152325"/>
                  <a:pt x="1081797" y="99418"/>
                  <a:pt x="1083213" y="98474"/>
                </a:cubicBezTo>
                <a:cubicBezTo>
                  <a:pt x="1087902" y="112542"/>
                  <a:pt x="1089651" y="127962"/>
                  <a:pt x="1097280" y="140677"/>
                </a:cubicBezTo>
                <a:cubicBezTo>
                  <a:pt x="1116590" y="172860"/>
                  <a:pt x="1134425" y="171815"/>
                  <a:pt x="1167619" y="182880"/>
                </a:cubicBezTo>
                <a:cubicBezTo>
                  <a:pt x="1186376" y="178191"/>
                  <a:pt x="1204556" y="168812"/>
                  <a:pt x="1223890" y="168812"/>
                </a:cubicBezTo>
                <a:cubicBezTo>
                  <a:pt x="1298706" y="168812"/>
                  <a:pt x="1272547" y="234513"/>
                  <a:pt x="1280160" y="295422"/>
                </a:cubicBezTo>
                <a:cubicBezTo>
                  <a:pt x="1377149" y="263092"/>
                  <a:pt x="1343595" y="246315"/>
                  <a:pt x="1392702" y="295422"/>
                </a:cubicBezTo>
                <a:cubicBezTo>
                  <a:pt x="1391067" y="306868"/>
                  <a:pt x="1361748" y="423634"/>
                  <a:pt x="1392702" y="450166"/>
                </a:cubicBezTo>
                <a:cubicBezTo>
                  <a:pt x="1415219" y="469467"/>
                  <a:pt x="1477108" y="478302"/>
                  <a:pt x="1477108" y="478302"/>
                </a:cubicBezTo>
                <a:cubicBezTo>
                  <a:pt x="1467730" y="506437"/>
                  <a:pt x="1432522" y="538032"/>
                  <a:pt x="1448973" y="562708"/>
                </a:cubicBezTo>
                <a:cubicBezTo>
                  <a:pt x="1513468" y="659452"/>
                  <a:pt x="1494550" y="615035"/>
                  <a:pt x="1519311" y="689317"/>
                </a:cubicBezTo>
                <a:cubicBezTo>
                  <a:pt x="1514622" y="703385"/>
                  <a:pt x="1503605" y="716782"/>
                  <a:pt x="1505243" y="731520"/>
                </a:cubicBezTo>
                <a:cubicBezTo>
                  <a:pt x="1508518" y="760996"/>
                  <a:pt x="1533379" y="815926"/>
                  <a:pt x="1533379" y="815926"/>
                </a:cubicBezTo>
                <a:cubicBezTo>
                  <a:pt x="1507209" y="842096"/>
                  <a:pt x="1494855" y="850772"/>
                  <a:pt x="1477108" y="886265"/>
                </a:cubicBezTo>
                <a:cubicBezTo>
                  <a:pt x="1470476" y="899528"/>
                  <a:pt x="1467729" y="914400"/>
                  <a:pt x="1463040" y="928468"/>
                </a:cubicBezTo>
                <a:cubicBezTo>
                  <a:pt x="1477108" y="933157"/>
                  <a:pt x="1494758" y="932050"/>
                  <a:pt x="1505243" y="942535"/>
                </a:cubicBezTo>
                <a:cubicBezTo>
                  <a:pt x="1526806" y="964098"/>
                  <a:pt x="1521107" y="1021179"/>
                  <a:pt x="1505243" y="1041009"/>
                </a:cubicBezTo>
                <a:cubicBezTo>
                  <a:pt x="1495980" y="1052588"/>
                  <a:pt x="1477108" y="1050388"/>
                  <a:pt x="1463040" y="1055077"/>
                </a:cubicBezTo>
                <a:cubicBezTo>
                  <a:pt x="1458351" y="1069145"/>
                  <a:pt x="1456602" y="1084565"/>
                  <a:pt x="1448973" y="1097280"/>
                </a:cubicBezTo>
                <a:cubicBezTo>
                  <a:pt x="1442149" y="1108653"/>
                  <a:pt x="1424648" y="1112711"/>
                  <a:pt x="1420837" y="1125415"/>
                </a:cubicBezTo>
                <a:cubicBezTo>
                  <a:pt x="1409974" y="1161627"/>
                  <a:pt x="1411459" y="1200443"/>
                  <a:pt x="1406770" y="1237957"/>
                </a:cubicBezTo>
                <a:cubicBezTo>
                  <a:pt x="1397391" y="1228579"/>
                  <a:pt x="1391501" y="1206605"/>
                  <a:pt x="1378634" y="1209822"/>
                </a:cubicBezTo>
                <a:cubicBezTo>
                  <a:pt x="1362232" y="1213923"/>
                  <a:pt x="1357366" y="1236575"/>
                  <a:pt x="1350499" y="1252025"/>
                </a:cubicBezTo>
                <a:cubicBezTo>
                  <a:pt x="1338454" y="1279126"/>
                  <a:pt x="1350499" y="1327053"/>
                  <a:pt x="1322363" y="1336431"/>
                </a:cubicBezTo>
                <a:lnTo>
                  <a:pt x="1280160" y="1350498"/>
                </a:lnTo>
                <a:cubicBezTo>
                  <a:pt x="1266092" y="1345809"/>
                  <a:pt x="1251220" y="1329799"/>
                  <a:pt x="1237957" y="1336431"/>
                </a:cubicBezTo>
                <a:cubicBezTo>
                  <a:pt x="1224694" y="1343063"/>
                  <a:pt x="1227964" y="1364376"/>
                  <a:pt x="1223890" y="1378634"/>
                </a:cubicBezTo>
                <a:cubicBezTo>
                  <a:pt x="1201180" y="1458119"/>
                  <a:pt x="1224518" y="1412862"/>
                  <a:pt x="1181686" y="1477108"/>
                </a:cubicBezTo>
                <a:cubicBezTo>
                  <a:pt x="1176997" y="1491176"/>
                  <a:pt x="1180882" y="1512679"/>
                  <a:pt x="1167619" y="1519311"/>
                </a:cubicBezTo>
                <a:cubicBezTo>
                  <a:pt x="1133645" y="1536298"/>
                  <a:pt x="1105971" y="1476076"/>
                  <a:pt x="1097280" y="1463040"/>
                </a:cubicBezTo>
                <a:cubicBezTo>
                  <a:pt x="1087902" y="1434905"/>
                  <a:pt x="1082408" y="1352108"/>
                  <a:pt x="1069145" y="1378634"/>
                </a:cubicBezTo>
                <a:lnTo>
                  <a:pt x="1012874" y="1491175"/>
                </a:lnTo>
                <a:cubicBezTo>
                  <a:pt x="998806" y="1477107"/>
                  <a:pt x="981707" y="1465525"/>
                  <a:pt x="970671" y="1448972"/>
                </a:cubicBezTo>
                <a:cubicBezTo>
                  <a:pt x="962446" y="1436634"/>
                  <a:pt x="969318" y="1399140"/>
                  <a:pt x="956603" y="1406769"/>
                </a:cubicBezTo>
                <a:cubicBezTo>
                  <a:pt x="927607" y="1424166"/>
                  <a:pt x="924243" y="1467265"/>
                  <a:pt x="900333" y="1491175"/>
                </a:cubicBezTo>
                <a:cubicBezTo>
                  <a:pt x="890954" y="1500554"/>
                  <a:pt x="883570" y="1512487"/>
                  <a:pt x="872197" y="1519311"/>
                </a:cubicBezTo>
                <a:cubicBezTo>
                  <a:pt x="859482" y="1526940"/>
                  <a:pt x="844062" y="1528689"/>
                  <a:pt x="829994" y="1533378"/>
                </a:cubicBezTo>
                <a:cubicBezTo>
                  <a:pt x="825305" y="1519310"/>
                  <a:pt x="820000" y="1505433"/>
                  <a:pt x="815926" y="1491175"/>
                </a:cubicBezTo>
                <a:cubicBezTo>
                  <a:pt x="810615" y="1472585"/>
                  <a:pt x="820201" y="1441019"/>
                  <a:pt x="801859" y="1434905"/>
                </a:cubicBezTo>
                <a:cubicBezTo>
                  <a:pt x="785819" y="1429559"/>
                  <a:pt x="786447" y="1465975"/>
                  <a:pt x="773723" y="1477108"/>
                </a:cubicBezTo>
                <a:cubicBezTo>
                  <a:pt x="714189" y="1529200"/>
                  <a:pt x="705078" y="1528124"/>
                  <a:pt x="647114" y="1547446"/>
                </a:cubicBezTo>
                <a:cubicBezTo>
                  <a:pt x="641652" y="1531060"/>
                  <a:pt x="625363" y="1469857"/>
                  <a:pt x="604911" y="1463040"/>
                </a:cubicBezTo>
                <a:cubicBezTo>
                  <a:pt x="586569" y="1456926"/>
                  <a:pt x="567397" y="1472419"/>
                  <a:pt x="548640" y="1477108"/>
                </a:cubicBezTo>
                <a:cubicBezTo>
                  <a:pt x="534572" y="1491176"/>
                  <a:pt x="522990" y="1508276"/>
                  <a:pt x="506437" y="1519311"/>
                </a:cubicBezTo>
                <a:cubicBezTo>
                  <a:pt x="494099" y="1527536"/>
                  <a:pt x="470866" y="1546641"/>
                  <a:pt x="464234" y="1533378"/>
                </a:cubicBezTo>
                <a:cubicBezTo>
                  <a:pt x="445244" y="1495398"/>
                  <a:pt x="454855" y="1448972"/>
                  <a:pt x="450166" y="1406769"/>
                </a:cubicBezTo>
                <a:cubicBezTo>
                  <a:pt x="426720" y="1416148"/>
                  <a:pt x="403472" y="1426038"/>
                  <a:pt x="379828" y="1434905"/>
                </a:cubicBezTo>
                <a:cubicBezTo>
                  <a:pt x="365944" y="1440112"/>
                  <a:pt x="350888" y="1455604"/>
                  <a:pt x="337625" y="1448972"/>
                </a:cubicBezTo>
                <a:cubicBezTo>
                  <a:pt x="324362" y="1442340"/>
                  <a:pt x="328246" y="1420837"/>
                  <a:pt x="323557" y="1406769"/>
                </a:cubicBezTo>
                <a:cubicBezTo>
                  <a:pt x="306478" y="1253050"/>
                  <a:pt x="351084" y="1294053"/>
                  <a:pt x="253219" y="1266092"/>
                </a:cubicBezTo>
                <a:cubicBezTo>
                  <a:pt x="238961" y="1262018"/>
                  <a:pt x="225084" y="1256714"/>
                  <a:pt x="211016" y="1252025"/>
                </a:cubicBezTo>
                <a:cubicBezTo>
                  <a:pt x="159709" y="1098107"/>
                  <a:pt x="245649" y="1327134"/>
                  <a:pt x="154745" y="1181686"/>
                </a:cubicBezTo>
                <a:cubicBezTo>
                  <a:pt x="139027" y="1156537"/>
                  <a:pt x="143061" y="1121956"/>
                  <a:pt x="126610" y="1097280"/>
                </a:cubicBezTo>
                <a:cubicBezTo>
                  <a:pt x="87438" y="1038524"/>
                  <a:pt x="110429" y="1067032"/>
                  <a:pt x="56271" y="1012874"/>
                </a:cubicBezTo>
                <a:cubicBezTo>
                  <a:pt x="51582" y="998806"/>
                  <a:pt x="35572" y="983934"/>
                  <a:pt x="42203" y="970671"/>
                </a:cubicBezTo>
                <a:cubicBezTo>
                  <a:pt x="69348" y="916380"/>
                  <a:pt x="140415" y="1012612"/>
                  <a:pt x="42203" y="914400"/>
                </a:cubicBezTo>
                <a:cubicBezTo>
                  <a:pt x="36710" y="903414"/>
                  <a:pt x="0" y="836624"/>
                  <a:pt x="0" y="815926"/>
                </a:cubicBezTo>
                <a:cubicBezTo>
                  <a:pt x="0" y="801097"/>
                  <a:pt x="3583" y="784208"/>
                  <a:pt x="14068" y="773723"/>
                </a:cubicBezTo>
                <a:cubicBezTo>
                  <a:pt x="24553" y="763238"/>
                  <a:pt x="42203" y="764344"/>
                  <a:pt x="56271" y="759655"/>
                </a:cubicBezTo>
                <a:cubicBezTo>
                  <a:pt x="42203" y="750277"/>
                  <a:pt x="19414" y="747560"/>
                  <a:pt x="14068" y="731520"/>
                </a:cubicBezTo>
                <a:cubicBezTo>
                  <a:pt x="11125" y="722690"/>
                  <a:pt x="37828" y="646173"/>
                  <a:pt x="42203" y="633046"/>
                </a:cubicBezTo>
                <a:cubicBezTo>
                  <a:pt x="46892" y="595532"/>
                  <a:pt x="40917" y="555052"/>
                  <a:pt x="56271" y="520505"/>
                </a:cubicBezTo>
                <a:cubicBezTo>
                  <a:pt x="62294" y="506954"/>
                  <a:pt x="92967" y="520205"/>
                  <a:pt x="98474" y="506437"/>
                </a:cubicBezTo>
                <a:cubicBezTo>
                  <a:pt x="109829" y="478049"/>
                  <a:pt x="69313" y="427527"/>
                  <a:pt x="56271" y="407963"/>
                </a:cubicBezTo>
                <a:cubicBezTo>
                  <a:pt x="60960" y="393895"/>
                  <a:pt x="56271" y="370449"/>
                  <a:pt x="70339" y="365760"/>
                </a:cubicBezTo>
                <a:cubicBezTo>
                  <a:pt x="77990" y="363210"/>
                  <a:pt x="183500" y="390533"/>
                  <a:pt x="196948" y="393895"/>
                </a:cubicBezTo>
                <a:cubicBezTo>
                  <a:pt x="271740" y="468690"/>
                  <a:pt x="195329" y="406595"/>
                  <a:pt x="239151" y="253218"/>
                </a:cubicBezTo>
                <a:cubicBezTo>
                  <a:pt x="243796" y="236961"/>
                  <a:pt x="267286" y="234461"/>
                  <a:pt x="281354" y="225083"/>
                </a:cubicBezTo>
                <a:cubicBezTo>
                  <a:pt x="295422" y="229772"/>
                  <a:pt x="308930" y="241589"/>
                  <a:pt x="323557" y="239151"/>
                </a:cubicBezTo>
                <a:cubicBezTo>
                  <a:pt x="358725" y="233290"/>
                  <a:pt x="377484" y="193429"/>
                  <a:pt x="393896" y="168812"/>
                </a:cubicBezTo>
                <a:cubicBezTo>
                  <a:pt x="398585" y="154744"/>
                  <a:pt x="394195" y="132116"/>
                  <a:pt x="407963" y="126609"/>
                </a:cubicBezTo>
                <a:cubicBezTo>
                  <a:pt x="445000" y="111794"/>
                  <a:pt x="472583" y="149026"/>
                  <a:pt x="492370" y="168812"/>
                </a:cubicBezTo>
                <a:cubicBezTo>
                  <a:pt x="501748" y="154744"/>
                  <a:pt x="512944" y="141731"/>
                  <a:pt x="520505" y="126609"/>
                </a:cubicBezTo>
                <a:cubicBezTo>
                  <a:pt x="527137" y="113346"/>
                  <a:pt x="524088" y="94891"/>
                  <a:pt x="534573" y="84406"/>
                </a:cubicBezTo>
                <a:cubicBezTo>
                  <a:pt x="545058" y="73921"/>
                  <a:pt x="562708" y="75027"/>
                  <a:pt x="576776" y="70338"/>
                </a:cubicBezTo>
                <a:cubicBezTo>
                  <a:pt x="588173" y="81736"/>
                  <a:pt x="622765" y="124717"/>
                  <a:pt x="647114" y="112542"/>
                </a:cubicBezTo>
                <a:cubicBezTo>
                  <a:pt x="660377" y="105910"/>
                  <a:pt x="651918" y="81917"/>
                  <a:pt x="661182" y="70338"/>
                </a:cubicBezTo>
                <a:cubicBezTo>
                  <a:pt x="671744" y="57136"/>
                  <a:pt x="689317" y="51581"/>
                  <a:pt x="703385" y="42203"/>
                </a:cubicBezTo>
                <a:cubicBezTo>
                  <a:pt x="717453" y="46892"/>
                  <a:pt x="730908" y="58368"/>
                  <a:pt x="745588" y="56271"/>
                </a:cubicBezTo>
                <a:cubicBezTo>
                  <a:pt x="766348" y="53305"/>
                  <a:pt x="782584" y="36396"/>
                  <a:pt x="801859" y="28135"/>
                </a:cubicBezTo>
                <a:cubicBezTo>
                  <a:pt x="815489" y="22294"/>
                  <a:pt x="829994" y="18757"/>
                  <a:pt x="844062" y="14068"/>
                </a:cubicBezTo>
                <a:lnTo>
                  <a:pt x="872197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05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71</Words>
  <Application>Microsoft Office PowerPoint</Application>
  <PresentationFormat>画面に合わせる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​​テーマ</vt:lpstr>
      <vt:lpstr>空間図形 見取図と展開図</vt:lpstr>
      <vt:lpstr>立方体(正四面体)</vt:lpstr>
      <vt:lpstr>三角柱</vt:lpstr>
      <vt:lpstr>角柱</vt:lpstr>
      <vt:lpstr>四角錐</vt:lpstr>
      <vt:lpstr>角錐</vt:lpstr>
      <vt:lpstr>円柱</vt:lpstr>
      <vt:lpstr>円錐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空間図形 見取図と展開図</dc:title>
  <dc:creator>teacher</dc:creator>
  <cp:lastModifiedBy>teacher</cp:lastModifiedBy>
  <cp:revision>7</cp:revision>
  <dcterms:created xsi:type="dcterms:W3CDTF">2015-01-26T01:56:00Z</dcterms:created>
  <dcterms:modified xsi:type="dcterms:W3CDTF">2015-01-26T04:05:28Z</dcterms:modified>
</cp:coreProperties>
</file>