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60" r:id="rId5"/>
    <p:sldId id="266" r:id="rId6"/>
    <p:sldId id="259" r:id="rId7"/>
    <p:sldId id="267" r:id="rId8"/>
    <p:sldId id="263" r:id="rId9"/>
    <p:sldId id="264" r:id="rId10"/>
    <p:sldId id="265" r:id="rId11"/>
    <p:sldId id="26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7D15-F0B4-4A95-A0C4-B958D19BB2C2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6910D-506E-4BF5-ABF9-7EA07E0C3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0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910D-506E-4BF5-ABF9-7EA07E0C3B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94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96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14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48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0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75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91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69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5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51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52C5-8B40-4D72-9CB0-0794B67A2DCD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303B-4AEE-4A67-ABD3-0BEB31213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-imgs-27-origin.fc2.com/h/o/r/horirium/070921b.jpg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jp/url?sa=i&amp;rct=j&amp;q=&amp;esrc=s&amp;source=images&amp;cd=&amp;cad=rja&amp;uact=8&amp;ved=0CAcQjRw&amp;url=http://pixta.jp/tags/%E9%98%B2%E7%81%BD%E3%82%B0%E3%83%83%E3%82%BA%20%E6%87%90%E4%B8%AD%E9%9B%BB%E7%81%AF?search_type%3D2&amp;ei=Sl7RVNeEIeGNmwW3mYDoBA&amp;bvm=bv.85076809,d.dGY&amp;psig=AFQjCNGjVhHYAsu_JCcYugtd7ttKuak47A&amp;ust=14230931568958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ved=0CAcQjRw&amp;url=http://www.dex.ne.jp/mantan/illust/psearch/ImageList.cgi?channel%3D10%26genre1%3D11%26ctg%3D%26ksort%3Dst2%26upe%3D%26thumbsize%3D150%26word%3D%26n_list%3D80%26page%3D536&amp;ei=H7XSVMe4Doa58gWXuYGgDw&amp;bvm=bv.85142067,d.dGc&amp;psig=AFQjCNHIvdz_A2VCs8k6UHXHB_NZERmWkw&amp;ust=142318142451653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jp/url?sa=i&amp;rct=j&amp;q=&amp;esrc=s&amp;source=images&amp;cd=&amp;cad=rja&amp;uact=8&amp;ved=0CAcQjRw&amp;url=http://arithmetic.blog40.fc2.com/blog-entry-393.html&amp;ei=grnSVJC5BYSY8QWy3oKYCg&amp;bvm=bv.85142067,d.dGc&amp;psig=AFQjCNEysry_AVLHeAaxfmPh_Xc-pPgmAg&amp;ust=1423182497516446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jp/url?sa=i&amp;rct=j&amp;q=&amp;esrc=s&amp;source=images&amp;cd=&amp;cad=rja&amp;uact=8&amp;ved=0CAcQjRw&amp;url=http://kiri2net.ko-co.jp/d2013-08.html&amp;ei=UrnSVLe3BIqA8gXh_YH4CQ&amp;bvm=bv.85142067,d.dGc&amp;psig=AFQjCNEysry_AVLHeAaxfmPh_Xc-pPgmAg&amp;ust=1423182497516446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co.jp/url?sa=i&amp;rct=j&amp;q=&amp;esrc=s&amp;source=images&amp;cd=&amp;cad=rja&amp;uact=8&amp;ved=0CAcQjRw&amp;url=http://shinko-keirin.co.jp/keirinkan/j-kadaimath/0807_2/index.htm&amp;ei=L7rSVLjZO8mA8QXUtoD4Bw&amp;bvm=bv.85142067,d.dGc&amp;psig=AFQjCNGnZLez-4aVjKTCKw0PEqWmWcskVg&amp;ust=1423182755795588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7200" dirty="0" smtClean="0">
                <a:ea typeface="ＤＦ平成明朝体W7" pitchFamily="1" charset="-128"/>
              </a:rPr>
              <a:t>立体の投影図</a:t>
            </a:r>
            <a:endParaRPr kumimoji="1" lang="ja-JP" altLang="en-US" sz="7200" dirty="0">
              <a:ea typeface="ＤＦ平成明朝体W7" pitchFamily="1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08513" y="2492896"/>
            <a:ext cx="4197616" cy="37444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4000" dirty="0" smtClean="0">
                <a:solidFill>
                  <a:schemeClr val="tx1"/>
                </a:solidFill>
              </a:rPr>
              <a:t>投影図の意味を理解し、それをもとに立体の見取り図をかくことができる。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42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4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49250"/>
            <a:ext cx="5767387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070921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81" y="4089229"/>
            <a:ext cx="2880320" cy="26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15" y="1268760"/>
            <a:ext cx="27577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790"/>
            <a:ext cx="275775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31" y="2582133"/>
            <a:ext cx="1428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3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2" y="269648"/>
            <a:ext cx="8680238" cy="596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2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C:\Users\kajukun\Pictures\iCloud Photos\My Photo Stream\IMG_026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2941" r="8412" b="9883"/>
          <a:stretch/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22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C:\Users\kajukun\Pictures\iCloud Photos\My Photo Stream\IMG_026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t="29882" r="13882" b="9883"/>
          <a:stretch/>
        </p:blipFill>
        <p:spPr bwMode="auto">
          <a:xfrm>
            <a:off x="755576" y="404664"/>
            <a:ext cx="7560840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752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C:\Users\kajukun\Pictures\iCloud Photos\My Photo Stream\IMG_026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34588" r="9470" b="8941"/>
          <a:stretch/>
        </p:blipFill>
        <p:spPr bwMode="auto">
          <a:xfrm>
            <a:off x="683568" y="764704"/>
            <a:ext cx="7344816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70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C:\Users\kajukun\Pictures\iCloud Photos\My Photo Stream\IMG_026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37647" r="17235" b="3058"/>
          <a:stretch/>
        </p:blipFill>
        <p:spPr bwMode="auto">
          <a:xfrm>
            <a:off x="251520" y="764704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570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03005" y="332656"/>
            <a:ext cx="4485184" cy="778098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投影図</a:t>
            </a:r>
            <a:endParaRPr kumimoji="1" lang="ja-JP" altLang="en-US" sz="4800" dirty="0"/>
          </a:p>
        </p:txBody>
      </p:sp>
      <p:sp>
        <p:nvSpPr>
          <p:cNvPr id="6" name="正方形/長方形 5"/>
          <p:cNvSpPr/>
          <p:nvPr/>
        </p:nvSpPr>
        <p:spPr>
          <a:xfrm>
            <a:off x="2696328" y="1632747"/>
            <a:ext cx="4464496" cy="3744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コンテンツ プレースホルダー 4" descr="JPG　1年 150dpi\1年_6-1.jpg"/>
          <p:cNvPicPr>
            <a:picLocks/>
          </p:cNvPicPr>
          <p:nvPr/>
        </p:nvPicPr>
        <p:blipFill rotWithShape="1">
          <a:blip r:embed="rId3" cstate="print"/>
          <a:srcRect l="76747" t="45565" r="1234"/>
          <a:stretch/>
        </p:blipFill>
        <p:spPr bwMode="auto">
          <a:xfrm>
            <a:off x="3028925" y="1852719"/>
            <a:ext cx="2149837" cy="33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右矢印 3"/>
          <p:cNvSpPr/>
          <p:nvPr/>
        </p:nvSpPr>
        <p:spPr>
          <a:xfrm rot="19731228">
            <a:off x="2468673" y="4083711"/>
            <a:ext cx="996067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s://encrypted-tbn3.gstatic.com/images?q=tbn:ANd9GcQFgqxaD6dVYNMd_nxRG5xRAXHw1P-aCQIqp_kK4tgr6gNnQywP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7329" r="3103" b="22352"/>
          <a:stretch/>
        </p:blipFill>
        <p:spPr bwMode="auto">
          <a:xfrm rot="9320329">
            <a:off x="375038" y="4381114"/>
            <a:ext cx="2108109" cy="13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QFgqxaD6dVYNMd_nxRG5xRAXHw1P-aCQIqp_kK4tgr6gNnQywP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7329" r="3102" b="22352"/>
          <a:stretch/>
        </p:blipFill>
        <p:spPr bwMode="auto">
          <a:xfrm rot="16200000">
            <a:off x="3062459" y="-143221"/>
            <a:ext cx="1862694" cy="14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 rot="5400000">
            <a:off x="3639371" y="1562925"/>
            <a:ext cx="92894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/>
        </p:nvSpPr>
        <p:spPr>
          <a:xfrm>
            <a:off x="1979712" y="5347672"/>
            <a:ext cx="5181112" cy="952437"/>
          </a:xfrm>
          <a:prstGeom prst="parallelogram">
            <a:avLst>
              <a:gd name="adj" fmla="val 721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198085" y="2244308"/>
            <a:ext cx="1315750" cy="25212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379717" y="5518767"/>
            <a:ext cx="1646576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56684" y="3151011"/>
            <a:ext cx="17235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立面図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94909" y="5516270"/>
            <a:ext cx="17235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平面図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 animBg="1"/>
      <p:bldP spid="8" grpId="0" animBg="1"/>
      <p:bldP spid="9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JPG　1年 150dpi\1年_6-1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71210" t="45565"/>
          <a:stretch/>
        </p:blipFill>
        <p:spPr bwMode="auto">
          <a:xfrm>
            <a:off x="4355976" y="1292174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4355976" y="17242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 rotWithShape="1">
          <a:blip r:embed="rId3"/>
          <a:srcRect l="65961" t="26664" r="11111" b="14049"/>
          <a:stretch/>
        </p:blipFill>
        <p:spPr bwMode="auto">
          <a:xfrm>
            <a:off x="755576" y="1340768"/>
            <a:ext cx="3168352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03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1" t="47194" r="32756"/>
          <a:stretch/>
        </p:blipFill>
        <p:spPr bwMode="auto">
          <a:xfrm>
            <a:off x="4283968" y="1004605"/>
            <a:ext cx="3744416" cy="452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716016" y="1197039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/>
          <p:nvPr/>
        </p:nvPicPr>
        <p:blipFill rotWithShape="1">
          <a:blip r:embed="rId3"/>
          <a:srcRect l="9171" t="28861" r="69136" b="8715"/>
          <a:stretch/>
        </p:blipFill>
        <p:spPr bwMode="auto">
          <a:xfrm>
            <a:off x="683568" y="1165633"/>
            <a:ext cx="309634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23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8819" t="33565" r="69488" b="8402"/>
          <a:stretch/>
        </p:blipFill>
        <p:spPr bwMode="auto">
          <a:xfrm>
            <a:off x="755576" y="1597612"/>
            <a:ext cx="3250083" cy="446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s://encrypted-tbn2.gstatic.com/images?q=tbn:ANd9GcSOUMD-phANGDV1rZnn478X06N7dXrzQboujURRb76V2orBH7j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5579"/>
            <a:ext cx="3648560" cy="36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936"/>
            <a:ext cx="32403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コンテンツ プレースホルダー 4" descr="JPG　1年 150dpi\1年_6-1.jpg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77449" b="55406"/>
          <a:stretch/>
        </p:blipFill>
        <p:spPr bwMode="auto">
          <a:xfrm>
            <a:off x="3923928" y="1484784"/>
            <a:ext cx="39604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574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63408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/>
              <a:t>次の投影図からできる立体の名前とその見取図をかきなさい。</a:t>
            </a:r>
            <a:endParaRPr kumimoji="1" lang="ja-JP" altLang="en-US" sz="3200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37037" t="33565" r="42857" b="8402"/>
          <a:stretch/>
        </p:blipFill>
        <p:spPr bwMode="auto">
          <a:xfrm>
            <a:off x="71749" y="1359439"/>
            <a:ext cx="1656184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/>
          <a:srcRect l="11817" t="26664" r="68960" b="14049"/>
          <a:stretch/>
        </p:blipFill>
        <p:spPr bwMode="auto">
          <a:xfrm>
            <a:off x="3419872" y="1323559"/>
            <a:ext cx="1440160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/>
          <p:nvPr/>
        </p:nvPicPr>
        <p:blipFill rotWithShape="1">
          <a:blip r:embed="rId3"/>
          <a:srcRect l="38095" t="26664" r="42152" b="14049"/>
          <a:stretch/>
        </p:blipFill>
        <p:spPr bwMode="auto">
          <a:xfrm>
            <a:off x="6070594" y="1301677"/>
            <a:ext cx="1584176" cy="2434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/>
          <p:nvPr/>
        </p:nvPicPr>
        <p:blipFill rotWithShape="1">
          <a:blip r:embed="rId4"/>
          <a:srcRect l="36860" t="29174" r="41447" b="8715"/>
          <a:stretch/>
        </p:blipFill>
        <p:spPr bwMode="auto">
          <a:xfrm>
            <a:off x="3268573" y="4285711"/>
            <a:ext cx="158173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/>
          <p:cNvPicPr/>
          <p:nvPr/>
        </p:nvPicPr>
        <p:blipFill rotWithShape="1">
          <a:blip r:embed="rId4"/>
          <a:srcRect l="65960" t="29174" r="12347" b="8715"/>
          <a:stretch/>
        </p:blipFill>
        <p:spPr bwMode="auto">
          <a:xfrm>
            <a:off x="143757" y="4225454"/>
            <a:ext cx="1512168" cy="2424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コンテンツ プレースホルダー 4" descr="JPG　1年 150dpi\1年_6-1.jpg"/>
          <p:cNvPicPr>
            <a:picLocks noGrp="1"/>
          </p:cNvPicPr>
          <p:nvPr>
            <p:ph idx="1"/>
          </p:nvPr>
        </p:nvPicPr>
        <p:blipFill rotWithShape="1">
          <a:blip r:embed="rId5" cstate="print"/>
          <a:srcRect l="77449" b="55406"/>
          <a:stretch/>
        </p:blipFill>
        <p:spPr bwMode="auto">
          <a:xfrm>
            <a:off x="4716016" y="2052181"/>
            <a:ext cx="1148978" cy="99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4842917" y="2060848"/>
            <a:ext cx="194320" cy="212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https://encrypted-tbn2.gstatic.com/images?q=tbn:ANd9GcT2-bMKU7xGUjLPCgfU5ub1kC6kAf2lL97A6WeFdeoOyYdvnTI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53" y="4721367"/>
            <a:ext cx="1432943" cy="14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QB6R1PWENfnB3IhfJuxREYn22CVxdDVH6WB92hSNy4mbDDCnjr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 r="55703"/>
          <a:stretch/>
        </p:blipFill>
        <p:spPr bwMode="auto">
          <a:xfrm>
            <a:off x="2011789" y="1775058"/>
            <a:ext cx="928250" cy="15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1.gstatic.com/images?q=tbn:ANd9GcTP5x-WnkDY5uZpZP6ZnoEXevg9NlrdT0nGsAQd6nsc6T0r4wo_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t="5533" r="31329" b="14101"/>
          <a:stretch/>
        </p:blipFill>
        <p:spPr bwMode="auto">
          <a:xfrm>
            <a:off x="7740352" y="1706038"/>
            <a:ext cx="805662" cy="13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5" t="3231" r="9182" b="9290"/>
          <a:stretch/>
        </p:blipFill>
        <p:spPr bwMode="auto">
          <a:xfrm>
            <a:off x="1859919" y="4916876"/>
            <a:ext cx="1080120" cy="104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876832" y="355652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三角柱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38263" y="355652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三角錐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91777" y="35398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円錐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28109" y="60911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球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24682" y="612700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六角柱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541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7" y="188641"/>
            <a:ext cx="5767157" cy="616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0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4765"/>
            <a:ext cx="5802645" cy="557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52</Words>
  <Application>Microsoft Office PowerPoint</Application>
  <PresentationFormat>画面に合わせる (4:3)</PresentationFormat>
  <Paragraphs>13</Paragraphs>
  <Slides>15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立体の投影図</vt:lpstr>
      <vt:lpstr>投影図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次の投影図からできる立体の名前とその見取図をかきなさい。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kajukun</cp:lastModifiedBy>
  <cp:revision>21</cp:revision>
  <dcterms:created xsi:type="dcterms:W3CDTF">2013-01-23T23:30:49Z</dcterms:created>
  <dcterms:modified xsi:type="dcterms:W3CDTF">2015-02-07T11:34:23Z</dcterms:modified>
</cp:coreProperties>
</file>