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9" r:id="rId3"/>
    <p:sldId id="296" r:id="rId4"/>
    <p:sldId id="295" r:id="rId5"/>
    <p:sldId id="297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6C3BE-329A-4403-AD78-C9772123B5FF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1379-0AC3-4937-8F96-D34D945DF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716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3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371F-FDE2-40D1-8FD8-A223D71452BA}" type="datetimeFigureOut">
              <a:rPr kumimoji="1" lang="ja-JP" altLang="en-US" smtClean="0"/>
              <a:t>2014/6/18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62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式の値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06104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本時のねらい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代入や式の値について理解するとともに、文字が色々な値をとることができることについて理解を深める。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394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－</a:t>
            </a:r>
            <a:r>
              <a:rPr kumimoji="1" lang="ja-JP" altLang="en-US" sz="3600" dirty="0" err="1" smtClean="0"/>
              <a:t>ｘ</a:t>
            </a:r>
            <a:r>
              <a:rPr kumimoji="1" lang="ja-JP" altLang="en-US" sz="3600" dirty="0" smtClean="0"/>
              <a:t>について、太郎さんと花子さんは、次のように話している。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太郎「－</a:t>
            </a:r>
            <a:r>
              <a:rPr lang="ja-JP" altLang="en-US" sz="3600" dirty="0" err="1" smtClean="0"/>
              <a:t>ｘ</a:t>
            </a:r>
            <a:r>
              <a:rPr lang="ja-JP" altLang="en-US" sz="3600" dirty="0" smtClean="0"/>
              <a:t>は負の数だと思う」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花子「そうとは限らないと思うわ」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どちらが正しいだろうか。</a:t>
            </a:r>
            <a:endParaRPr kumimoji="1" lang="ja-JP" altLang="en-US" sz="3600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79512" y="3212976"/>
            <a:ext cx="4320480" cy="314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－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＝（－１）</a:t>
            </a:r>
            <a:r>
              <a:rPr lang="en-US" altLang="ja-JP" sz="4400" dirty="0" smtClean="0"/>
              <a:t>×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/>
              <a:t>＝（－１</a:t>
            </a:r>
            <a:r>
              <a:rPr lang="ja-JP" altLang="en-US" sz="4400" dirty="0" smtClean="0"/>
              <a:t>）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（－７）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＝７</a:t>
            </a:r>
            <a:endParaRPr lang="ja-JP" altLang="en-US" sz="4400" dirty="0"/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108735" y="3212976"/>
            <a:ext cx="3736032" cy="314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－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＝－１</a:t>
            </a:r>
            <a:r>
              <a:rPr lang="en-US" altLang="ja-JP" sz="4400" dirty="0" smtClean="0"/>
              <a:t>×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/>
              <a:t>＝（－１</a:t>
            </a:r>
            <a:r>
              <a:rPr lang="ja-JP" altLang="en-US" sz="4400" dirty="0" smtClean="0"/>
              <a:t>）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０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＝０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7764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build="p"/>
      <p:bldP spid="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－</a:t>
            </a:r>
            <a:r>
              <a:rPr kumimoji="1" lang="ja-JP" altLang="en-US" sz="3600" dirty="0" err="1" smtClean="0"/>
              <a:t>ｘ</a:t>
            </a:r>
            <a:r>
              <a:rPr kumimoji="1" lang="ja-JP" altLang="en-US" sz="3600" dirty="0" smtClean="0"/>
              <a:t>について、太郎さんと花子さんは、次のように話している。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太郎「－</a:t>
            </a:r>
            <a:r>
              <a:rPr lang="ja-JP" altLang="en-US" sz="3600" dirty="0" err="1" smtClean="0"/>
              <a:t>ｘ</a:t>
            </a:r>
            <a:r>
              <a:rPr lang="ja-JP" altLang="en-US" sz="3600" dirty="0" smtClean="0"/>
              <a:t>は負の数だと思う」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花子「そうとは限らないと思うわ」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どちらが正しいだろうか。</a:t>
            </a:r>
            <a:endParaRPr kumimoji="1" lang="ja-JP" altLang="en-US" sz="3600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79512" y="3212976"/>
            <a:ext cx="4320480" cy="314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－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＝（－１）</a:t>
            </a:r>
            <a:r>
              <a:rPr lang="en-US" altLang="ja-JP" sz="4400" dirty="0" smtClean="0"/>
              <a:t>×</a:t>
            </a:r>
            <a:r>
              <a:rPr lang="ja-JP" altLang="en-US" sz="4400" dirty="0" err="1" smtClean="0">
                <a:solidFill>
                  <a:srgbClr val="FF0000"/>
                </a:solidFill>
              </a:rPr>
              <a:t>ｘ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/>
              <a:t>＝（－１</a:t>
            </a:r>
            <a:r>
              <a:rPr lang="ja-JP" altLang="en-US" sz="4400" dirty="0" smtClean="0"/>
              <a:t>）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（</a:t>
            </a:r>
            <a:r>
              <a:rPr lang="ja-JP" altLang="en-US" sz="4400" dirty="0" smtClean="0">
                <a:solidFill>
                  <a:srgbClr val="FF0000"/>
                </a:solidFill>
              </a:rPr>
              <a:t>－７</a:t>
            </a:r>
            <a:r>
              <a:rPr lang="ja-JP" altLang="en-US" sz="4400" dirty="0" smtClean="0"/>
              <a:t>）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＝７</a:t>
            </a:r>
            <a:endParaRPr lang="ja-JP" altLang="en-US" sz="4400" dirty="0"/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130646" y="3212976"/>
            <a:ext cx="3736032" cy="314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－</a:t>
            </a:r>
            <a:r>
              <a:rPr lang="ja-JP" altLang="en-US" sz="4400" dirty="0" err="1" smtClean="0"/>
              <a:t>ｘ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＝－１</a:t>
            </a:r>
            <a:r>
              <a:rPr lang="en-US" altLang="ja-JP" sz="4400" dirty="0" smtClean="0"/>
              <a:t>×</a:t>
            </a:r>
            <a:r>
              <a:rPr lang="ja-JP" altLang="en-US" sz="4400" dirty="0" err="1" smtClean="0">
                <a:solidFill>
                  <a:srgbClr val="FF0000"/>
                </a:solidFill>
              </a:rPr>
              <a:t>ｘ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/>
              <a:t>＝（－１</a:t>
            </a:r>
            <a:r>
              <a:rPr lang="ja-JP" altLang="en-US" sz="4400" dirty="0" smtClean="0"/>
              <a:t>）</a:t>
            </a:r>
            <a:r>
              <a:rPr lang="en-US" altLang="ja-JP" sz="4400" dirty="0" smtClean="0"/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０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＝０</a:t>
            </a:r>
            <a:endParaRPr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3768" y="5445224"/>
            <a:ext cx="2646878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ｘに－７を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代入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8" y="5440183"/>
            <a:ext cx="2236510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ｘに０を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代入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055" y="6231284"/>
            <a:ext cx="1415772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式の値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20072" y="6242041"/>
            <a:ext cx="1415772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式の値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sz="4000" dirty="0" smtClean="0"/>
              <a:t>代入と式の値</a:t>
            </a:r>
            <a:endParaRPr kumimoji="1" lang="ja-JP" altLang="en-US" sz="4000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209533" y="794188"/>
            <a:ext cx="4290457" cy="5803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例１　６－４ｘ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ｘ＝２のとき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６－</a:t>
            </a:r>
            <a:r>
              <a:rPr lang="ja-JP" altLang="en-US" dirty="0" smtClean="0"/>
              <a:t>４ｘ＝６－４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 ＝６－８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 ＝－２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ｘ＝－５のとき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６－</a:t>
            </a:r>
            <a:r>
              <a:rPr lang="ja-JP" altLang="en-US" dirty="0" smtClean="0"/>
              <a:t>４ｘ＝６－４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（－５）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 ＝６＋２０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 ＝２６</a:t>
            </a:r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918108" y="794188"/>
            <a:ext cx="3886269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例２　－</a:t>
            </a:r>
            <a:r>
              <a:rPr lang="ja-JP" altLang="en-US" dirty="0" err="1" smtClean="0"/>
              <a:t>ｘ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ｘ＝－３のとき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－ｘ＝（－１）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（－３）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＝３</a:t>
            </a:r>
            <a:endParaRPr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4918108" y="3176668"/>
                <a:ext cx="4088362" cy="36561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例３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dirty="0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i="1" dirty="0">
                            <a:latin typeface="Cambria Math"/>
                          </a:rPr>
                          <m:t>ｘ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ｘ＝－２のとき</a:t>
                </a:r>
                <a:endParaRPr lang="en-US" altLang="ja-JP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dirty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i="1" dirty="0">
                            <a:latin typeface="Cambria Math"/>
                          </a:rPr>
                          <m:t>ｘ</m:t>
                        </m:r>
                      </m:den>
                    </m:f>
                    <m:r>
                      <a:rPr lang="ja-JP" alt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＝６</a:t>
                </a:r>
                <a:r>
                  <a:rPr lang="en-US" altLang="ja-JP" dirty="0" smtClean="0"/>
                  <a:t>÷</a:t>
                </a:r>
                <a:r>
                  <a:rPr lang="ja-JP" altLang="en-US" dirty="0" err="1" smtClean="0"/>
                  <a:t>ｘ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＝６</a:t>
                </a:r>
                <a:r>
                  <a:rPr lang="en-US" altLang="ja-JP" dirty="0" smtClean="0"/>
                  <a:t>÷</a:t>
                </a:r>
                <a:r>
                  <a:rPr lang="ja-JP" altLang="en-US" dirty="0" smtClean="0"/>
                  <a:t>（－２）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＝</a:t>
                </a:r>
                <a:r>
                  <a:rPr lang="ja-JP" altLang="en-US" dirty="0"/>
                  <a:t>－３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108" y="3176668"/>
                <a:ext cx="4088362" cy="3656139"/>
              </a:xfrm>
              <a:prstGeom prst="rect">
                <a:avLst/>
              </a:prstGeom>
              <a:blipFill rotWithShape="1">
                <a:blip r:embed="rId2"/>
                <a:stretch>
                  <a:fillRect l="-3881" b="-21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98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4032448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sz="4000" dirty="0" smtClean="0"/>
              <a:t>代入と式の値</a:t>
            </a:r>
            <a:endParaRPr kumimoji="1" lang="ja-JP" altLang="en-US" sz="4000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0" y="1054836"/>
            <a:ext cx="5010539" cy="5803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例４　ａ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、－ａ</a:t>
            </a:r>
            <a:r>
              <a:rPr lang="ja-JP" altLang="en-US" baseline="30000" dirty="0" smtClean="0"/>
              <a:t>２</a:t>
            </a:r>
            <a:endParaRPr lang="en-US" altLang="ja-JP" baseline="30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ａ＝</a:t>
            </a:r>
            <a:r>
              <a:rPr lang="ja-JP" altLang="en-US" dirty="0" smtClean="0"/>
              <a:t>－３のとき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ａ</a:t>
            </a:r>
            <a:r>
              <a:rPr lang="ja-JP" altLang="en-US" baseline="30000" dirty="0"/>
              <a:t>２ </a:t>
            </a:r>
            <a:r>
              <a:rPr lang="ja-JP" altLang="en-US" dirty="0" smtClean="0"/>
              <a:t>＝（－３）</a:t>
            </a:r>
            <a:r>
              <a:rPr lang="ja-JP" altLang="en-US" baseline="30000" dirty="0"/>
              <a:t>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en-US" dirty="0" smtClean="0"/>
              <a:t> ＝</a:t>
            </a:r>
            <a:r>
              <a:rPr lang="ja-JP" altLang="en-US" dirty="0"/>
              <a:t> （－３</a:t>
            </a:r>
            <a:r>
              <a:rPr lang="ja-JP" altLang="en-US" dirty="0" smtClean="0"/>
              <a:t>）</a:t>
            </a:r>
            <a:r>
              <a:rPr lang="ja-JP" altLang="en-US" dirty="0"/>
              <a:t> 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</a:t>
            </a:r>
            <a:r>
              <a:rPr lang="ja-JP" altLang="en-US" dirty="0"/>
              <a:t>－３）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 ＝９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－ａ</a:t>
            </a:r>
            <a:r>
              <a:rPr lang="ja-JP" altLang="en-US" baseline="30000" dirty="0" smtClean="0"/>
              <a:t>２ </a:t>
            </a:r>
            <a:r>
              <a:rPr lang="ja-JP" altLang="en-US" dirty="0" smtClean="0"/>
              <a:t>＝－（</a:t>
            </a:r>
            <a:r>
              <a:rPr lang="ja-JP" altLang="en-US" dirty="0"/>
              <a:t>－３）</a:t>
            </a:r>
            <a:r>
              <a:rPr lang="ja-JP" altLang="en-US" baseline="30000" dirty="0"/>
              <a:t>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en-US" dirty="0" smtClean="0"/>
              <a:t>　  </a:t>
            </a:r>
            <a:r>
              <a:rPr lang="ja-JP" altLang="en-US" dirty="0"/>
              <a:t>＝ </a:t>
            </a:r>
            <a:r>
              <a:rPr lang="ja-JP" altLang="en-US" dirty="0" smtClean="0"/>
              <a:t>－｛（</a:t>
            </a:r>
            <a:r>
              <a:rPr lang="ja-JP" altLang="en-US" dirty="0"/>
              <a:t>－３） </a:t>
            </a:r>
            <a:r>
              <a:rPr lang="en-US" altLang="ja-JP" dirty="0"/>
              <a:t>×</a:t>
            </a:r>
            <a:r>
              <a:rPr lang="ja-JP" altLang="en-US" dirty="0"/>
              <a:t>（－３</a:t>
            </a:r>
            <a:r>
              <a:rPr lang="ja-JP" altLang="en-US" dirty="0" smtClean="0"/>
              <a:t>）｝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 </a:t>
            </a:r>
            <a:r>
              <a:rPr lang="ja-JP" altLang="en-US" dirty="0" smtClean="0"/>
              <a:t>    ＝－９</a:t>
            </a:r>
            <a:endParaRPr lang="en-US" altLang="ja-JP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952263" y="-24739"/>
            <a:ext cx="4142856" cy="6741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例５　３ｘ＋２ｙ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ｘ＝５、ｙ＝４のとき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３ｘ＋２ｙ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５＋２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４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＝１５＋８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＝２３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例</a:t>
            </a:r>
            <a:r>
              <a:rPr lang="ja-JP" altLang="en-US" dirty="0" smtClean="0"/>
              <a:t>６　－</a:t>
            </a:r>
            <a:r>
              <a:rPr lang="ja-JP" altLang="en-US" dirty="0"/>
              <a:t>５ｘ－</a:t>
            </a:r>
            <a:r>
              <a:rPr lang="ja-JP" altLang="en-US" dirty="0" smtClean="0"/>
              <a:t>６ｙ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ｘ＝３、</a:t>
            </a:r>
            <a:r>
              <a:rPr lang="ja-JP" altLang="en-US" dirty="0"/>
              <a:t>ｙ</a:t>
            </a:r>
            <a:r>
              <a:rPr lang="ja-JP" altLang="en-US" dirty="0" smtClean="0"/>
              <a:t>＝－２の</a:t>
            </a:r>
            <a:r>
              <a:rPr lang="ja-JP" altLang="en-US" dirty="0"/>
              <a:t>とき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－５ｘ－６ｙ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＝－５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３－６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（－２）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</a:t>
            </a:r>
            <a:r>
              <a:rPr lang="ja-JP" altLang="en-US" dirty="0"/>
              <a:t>－</a:t>
            </a:r>
            <a:r>
              <a:rPr lang="ja-JP" altLang="en-US" dirty="0" smtClean="0"/>
              <a:t>１５＋１２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＝－３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25871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7" grpId="0" uiExpand="1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242</Words>
  <Application>Microsoft Office PowerPoint</Application>
  <PresentationFormat>画面に合わせる (4:3)</PresentationFormat>
  <Paragraphs>75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式の値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２章　文字の式 文字を使った式</dc:title>
  <dc:creator>teacher</dc:creator>
  <cp:lastModifiedBy>kajukun</cp:lastModifiedBy>
  <cp:revision>105</cp:revision>
  <dcterms:created xsi:type="dcterms:W3CDTF">2014-05-29T02:46:17Z</dcterms:created>
  <dcterms:modified xsi:type="dcterms:W3CDTF">2014-06-18T12:36:04Z</dcterms:modified>
</cp:coreProperties>
</file>