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75" r:id="rId3"/>
    <p:sldId id="276" r:id="rId4"/>
    <p:sldId id="277" r:id="rId5"/>
    <p:sldId id="279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0EBA-813C-42E9-ADDA-31FE17CAE9A0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93C00-37DC-48D3-A097-E0D1DD184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17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15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3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7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2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44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7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83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3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20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30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7F5A-64C3-4226-B2D1-71CFC5863957}" type="datetimeFigureOut">
              <a:rPr kumimoji="1" lang="ja-JP" altLang="en-US" smtClean="0"/>
              <a:t>2015/12/21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59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i70Pnjgt_JAhWCE6YKHTl-AycQjRwIBw&amp;url=http://www.irasutoya.com/2013/05/blog-post_2133.html&amp;psig=AFQjCNG8HANarMG_px-UmhGYqhPv74qo9Q&amp;ust=145030851010734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練　習　問　題</a:t>
            </a:r>
            <a:endParaRPr kumimoji="1" lang="ja-JP" altLang="en-US" sz="6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2276872"/>
            <a:ext cx="7992888" cy="3888432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ja-JP" altLang="en-US" sz="5400" dirty="0" smtClean="0"/>
              <a:t>ねらい</a:t>
            </a:r>
            <a:endParaRPr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基本の作図の練習問題を通して、これまで学習してきた作図の方法を確認し、活用することができる。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7227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64" t="20363" r="26435" b="18347"/>
          <a:stretch/>
        </p:blipFill>
        <p:spPr bwMode="auto">
          <a:xfrm>
            <a:off x="467544" y="988444"/>
            <a:ext cx="8244408" cy="5869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906888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井戸を掘る場所は？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705703"/>
            <a:ext cx="60099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　学校と診療所から等しい距離にある場所につくる。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●　村の長老の家から最も近い場所につくる。</a:t>
            </a:r>
            <a:endParaRPr kumimoji="1" lang="ja-JP" altLang="en-US" sz="2000" dirty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888407" y="3895867"/>
            <a:ext cx="3619476" cy="9145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 flipV="1">
            <a:off x="4075934" y="1550696"/>
            <a:ext cx="1244422" cy="5071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 flipV="1">
            <a:off x="5593117" y="3895867"/>
            <a:ext cx="108112" cy="379775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3779912" y="4353133"/>
            <a:ext cx="108112" cy="37328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フリーフォーム 46"/>
          <p:cNvSpPr/>
          <p:nvPr/>
        </p:nvSpPr>
        <p:spPr>
          <a:xfrm>
            <a:off x="4698145" y="4002798"/>
            <a:ext cx="351693" cy="267287"/>
          </a:xfrm>
          <a:custGeom>
            <a:avLst/>
            <a:gdLst>
              <a:gd name="connsiteX0" fmla="*/ 0 w 351693"/>
              <a:gd name="connsiteY0" fmla="*/ 70339 h 267287"/>
              <a:gd name="connsiteX1" fmla="*/ 281354 w 351693"/>
              <a:gd name="connsiteY1" fmla="*/ 0 h 267287"/>
              <a:gd name="connsiteX2" fmla="*/ 351693 w 351693"/>
              <a:gd name="connsiteY2" fmla="*/ 267287 h 26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3" h="267287">
                <a:moveTo>
                  <a:pt x="0" y="70339"/>
                </a:moveTo>
                <a:lnTo>
                  <a:pt x="281354" y="0"/>
                </a:lnTo>
                <a:lnTo>
                  <a:pt x="351693" y="2672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6" name="テキスト ボックス 1035"/>
          <p:cNvSpPr txBox="1"/>
          <p:nvPr/>
        </p:nvSpPr>
        <p:spPr>
          <a:xfrm>
            <a:off x="3685337" y="1196752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ℓ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4" name="円弧 53"/>
          <p:cNvSpPr/>
          <p:nvPr/>
        </p:nvSpPr>
        <p:spPr>
          <a:xfrm rot="20723363">
            <a:off x="546926" y="2486682"/>
            <a:ext cx="4682962" cy="4647429"/>
          </a:xfrm>
          <a:prstGeom prst="arc">
            <a:avLst>
              <a:gd name="adj1" fmla="val 18208577"/>
              <a:gd name="adj2" fmla="val 276593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弧 54"/>
          <p:cNvSpPr/>
          <p:nvPr/>
        </p:nvSpPr>
        <p:spPr>
          <a:xfrm rot="15401155">
            <a:off x="4307706" y="1644666"/>
            <a:ext cx="4502986" cy="4529137"/>
          </a:xfrm>
          <a:prstGeom prst="arc">
            <a:avLst>
              <a:gd name="adj1" fmla="val 13061883"/>
              <a:gd name="adj2" fmla="val 190976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3888024" y="5281968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109">
            <a:off x="5971810" y="1031044"/>
            <a:ext cx="2476840" cy="299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7891" flipH="1">
            <a:off x="966218" y="2012760"/>
            <a:ext cx="2476840" cy="299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109">
            <a:off x="4968726" y="-713806"/>
            <a:ext cx="2476840" cy="299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円弧 51"/>
          <p:cNvSpPr/>
          <p:nvPr/>
        </p:nvSpPr>
        <p:spPr>
          <a:xfrm rot="15401155">
            <a:off x="4180098" y="711552"/>
            <a:ext cx="2653677" cy="2848120"/>
          </a:xfrm>
          <a:prstGeom prst="arc">
            <a:avLst>
              <a:gd name="adj1" fmla="val 13061883"/>
              <a:gd name="adj2" fmla="val 190976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弧 52"/>
          <p:cNvSpPr/>
          <p:nvPr/>
        </p:nvSpPr>
        <p:spPr>
          <a:xfrm rot="13171235">
            <a:off x="2801248" y="155451"/>
            <a:ext cx="2653677" cy="2848120"/>
          </a:xfrm>
          <a:prstGeom prst="arc">
            <a:avLst>
              <a:gd name="adj1" fmla="val 15386561"/>
              <a:gd name="adj2" fmla="val 1683385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109">
            <a:off x="3612125" y="-1059998"/>
            <a:ext cx="2476840" cy="299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109">
            <a:off x="3924969" y="214764"/>
            <a:ext cx="2476840" cy="299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円弧 60"/>
          <p:cNvSpPr/>
          <p:nvPr/>
        </p:nvSpPr>
        <p:spPr>
          <a:xfrm rot="17531116">
            <a:off x="3262910" y="1755868"/>
            <a:ext cx="2653677" cy="2848120"/>
          </a:xfrm>
          <a:prstGeom prst="arc">
            <a:avLst>
              <a:gd name="adj1" fmla="val 15386561"/>
              <a:gd name="adj2" fmla="val 1683385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コネクタ 62"/>
          <p:cNvCxnSpPr/>
          <p:nvPr/>
        </p:nvCxnSpPr>
        <p:spPr>
          <a:xfrm flipV="1">
            <a:off x="2627784" y="2135612"/>
            <a:ext cx="2867291" cy="7173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フリーフォーム 63"/>
          <p:cNvSpPr/>
          <p:nvPr/>
        </p:nvSpPr>
        <p:spPr>
          <a:xfrm>
            <a:off x="4214073" y="2125939"/>
            <a:ext cx="351693" cy="267287"/>
          </a:xfrm>
          <a:custGeom>
            <a:avLst/>
            <a:gdLst>
              <a:gd name="connsiteX0" fmla="*/ 0 w 351693"/>
              <a:gd name="connsiteY0" fmla="*/ 70339 h 267287"/>
              <a:gd name="connsiteX1" fmla="*/ 281354 w 351693"/>
              <a:gd name="connsiteY1" fmla="*/ 0 h 267287"/>
              <a:gd name="connsiteX2" fmla="*/ 351693 w 351693"/>
              <a:gd name="connsiteY2" fmla="*/ 267287 h 26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3" h="267287">
                <a:moveTo>
                  <a:pt x="0" y="70339"/>
                </a:moveTo>
                <a:lnTo>
                  <a:pt x="281354" y="0"/>
                </a:lnTo>
                <a:lnTo>
                  <a:pt x="351693" y="2672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7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036" grpId="0"/>
      <p:bldP spid="54" grpId="0" animBg="1"/>
      <p:bldP spid="55" grpId="0" animBg="1"/>
      <p:bldP spid="74" grpId="0" animBg="1"/>
      <p:bldP spid="52" grpId="0" animBg="1"/>
      <p:bldP spid="53" grpId="0" animBg="1"/>
      <p:bldP spid="61" grpId="0" animBg="1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弧 2"/>
          <p:cNvSpPr/>
          <p:nvPr/>
        </p:nvSpPr>
        <p:spPr>
          <a:xfrm>
            <a:off x="-3116743" y="1367771"/>
            <a:ext cx="10222090" cy="9883098"/>
          </a:xfrm>
          <a:prstGeom prst="arc">
            <a:avLst>
              <a:gd name="adj1" fmla="val 17192446"/>
              <a:gd name="adj2" fmla="val 1841520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" name="円弧 4"/>
          <p:cNvSpPr/>
          <p:nvPr/>
        </p:nvSpPr>
        <p:spPr>
          <a:xfrm rot="16200000">
            <a:off x="1801217" y="1160746"/>
            <a:ext cx="10222090" cy="10297145"/>
          </a:xfrm>
          <a:prstGeom prst="arc">
            <a:avLst>
              <a:gd name="adj1" fmla="val 19119114"/>
              <a:gd name="adj2" fmla="val 2010294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40" y="260648"/>
            <a:ext cx="8856984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</a:t>
            </a:r>
            <a:r>
              <a:rPr lang="ja-JP" altLang="en-US" sz="3200" dirty="0"/>
              <a:t>２</a:t>
            </a:r>
            <a:r>
              <a:rPr kumimoji="1" lang="ja-JP" altLang="en-US" sz="3200" dirty="0" smtClean="0"/>
              <a:t>　ノートに下の辺を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辺とする。正三角形を作図しなさい。その</a:t>
            </a:r>
            <a:r>
              <a:rPr kumimoji="1" lang="en-US" altLang="ja-JP" sz="3200" dirty="0" smtClean="0"/>
              <a:t>60°</a:t>
            </a:r>
            <a:r>
              <a:rPr kumimoji="1" lang="ja-JP" altLang="en-US" sz="3200" dirty="0" smtClean="0"/>
              <a:t>の角を利用して、</a:t>
            </a:r>
            <a:r>
              <a:rPr kumimoji="1" lang="en-US" altLang="ja-JP" sz="3200" dirty="0" smtClean="0"/>
              <a:t>30°</a:t>
            </a:r>
            <a:r>
              <a:rPr kumimoji="1" lang="ja-JP" altLang="en-US" sz="3200" dirty="0" smtClean="0"/>
              <a:t>と</a:t>
            </a:r>
            <a:r>
              <a:rPr kumimoji="1" lang="en-US" altLang="ja-JP" sz="3200" dirty="0" smtClean="0"/>
              <a:t>15</a:t>
            </a:r>
            <a:r>
              <a:rPr lang="en-US" altLang="ja-JP" sz="3200" dirty="0" smtClean="0"/>
              <a:t>°</a:t>
            </a:r>
            <a:r>
              <a:rPr lang="ja-JP" altLang="en-US" sz="3200" dirty="0" smtClean="0"/>
              <a:t>の大きさの角を作図しなさい。</a:t>
            </a:r>
            <a:endParaRPr kumimoji="1" lang="ja-JP" altLang="en-US" sz="32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763689" y="6309320"/>
            <a:ext cx="53255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283968" y="1916832"/>
            <a:ext cx="2805267" cy="43924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1763690" y="1916830"/>
            <a:ext cx="2520278" cy="4392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>
            <a:off x="17686" y="4594021"/>
            <a:ext cx="3600400" cy="3384376"/>
          </a:xfrm>
          <a:prstGeom prst="arc">
            <a:avLst>
              <a:gd name="adj1" fmla="val 16659500"/>
              <a:gd name="adj2" fmla="val 6110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弧 14"/>
          <p:cNvSpPr/>
          <p:nvPr/>
        </p:nvSpPr>
        <p:spPr>
          <a:xfrm rot="1620453">
            <a:off x="780231" y="3053834"/>
            <a:ext cx="3600400" cy="3384376"/>
          </a:xfrm>
          <a:prstGeom prst="arc">
            <a:avLst>
              <a:gd name="adj1" fmla="val 18226567"/>
              <a:gd name="adj2" fmla="val 2036938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弧 15"/>
          <p:cNvSpPr/>
          <p:nvPr/>
        </p:nvSpPr>
        <p:spPr>
          <a:xfrm rot="19743938">
            <a:off x="1730397" y="4594021"/>
            <a:ext cx="3600400" cy="3384376"/>
          </a:xfrm>
          <a:prstGeom prst="arc">
            <a:avLst>
              <a:gd name="adj1" fmla="val 18226567"/>
              <a:gd name="adj2" fmla="val 2036938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1763690" y="3284984"/>
            <a:ext cx="4968550" cy="30243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弧 22"/>
          <p:cNvSpPr/>
          <p:nvPr/>
        </p:nvSpPr>
        <p:spPr>
          <a:xfrm>
            <a:off x="2018222" y="4771227"/>
            <a:ext cx="3120266" cy="3132348"/>
          </a:xfrm>
          <a:prstGeom prst="arc">
            <a:avLst>
              <a:gd name="adj1" fmla="val 18226567"/>
              <a:gd name="adj2" fmla="val 2036938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2014546">
            <a:off x="1765582" y="3932581"/>
            <a:ext cx="3120266" cy="3132348"/>
          </a:xfrm>
          <a:prstGeom prst="arc">
            <a:avLst>
              <a:gd name="adj1" fmla="val 18226567"/>
              <a:gd name="adj2" fmla="val 2036938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 flipH="1">
            <a:off x="1763690" y="4797152"/>
            <a:ext cx="5616622" cy="1512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4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4" grpId="0" animBg="1"/>
      <p:bldP spid="15" grpId="0" animBg="1"/>
      <p:bldP spid="16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コネクタ 13"/>
          <p:cNvCxnSpPr/>
          <p:nvPr/>
        </p:nvCxnSpPr>
        <p:spPr>
          <a:xfrm flipH="1" flipV="1">
            <a:off x="4511590" y="2125027"/>
            <a:ext cx="2076634" cy="4049081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問３　下のような正方形の折り紙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で、頂点</a:t>
            </a:r>
            <a:r>
              <a:rPr kumimoji="1" lang="en-US" altLang="ja-JP" sz="3200" dirty="0" smtClean="0"/>
              <a:t>C</a:t>
            </a:r>
            <a:r>
              <a:rPr kumimoji="1" lang="ja-JP" altLang="en-US" sz="3200" dirty="0" smtClean="0"/>
              <a:t>を辺</a:t>
            </a:r>
            <a:r>
              <a:rPr kumimoji="1" lang="en-US" altLang="ja-JP" sz="3200" dirty="0" smtClean="0"/>
              <a:t>AD</a:t>
            </a:r>
            <a:r>
              <a:rPr kumimoji="1" lang="ja-JP" altLang="en-US" sz="3200" dirty="0" smtClean="0"/>
              <a:t>の中点</a:t>
            </a:r>
            <a:r>
              <a:rPr kumimoji="1" lang="en-US" altLang="ja-JP" sz="3200" dirty="0" smtClean="0"/>
              <a:t>M</a:t>
            </a:r>
            <a:r>
              <a:rPr kumimoji="1" lang="ja-JP" altLang="en-US" sz="3200" dirty="0" smtClean="0"/>
              <a:t>に重ねるように折ります。このときの折り目となる線分を作図しなさい。</a:t>
            </a:r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>
          <a:xfrm>
            <a:off x="2339752" y="2132856"/>
            <a:ext cx="4248472" cy="4032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887384" y="1628800"/>
            <a:ext cx="452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A</a:t>
            </a:r>
            <a:endParaRPr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6588224" y="1628800"/>
            <a:ext cx="468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D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651977" y="5927767"/>
            <a:ext cx="431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C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03414" y="5949280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B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 rot="18259303">
            <a:off x="4483264" y="2106913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222087" y="1558568"/>
            <a:ext cx="5790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M</a:t>
            </a:r>
            <a:endParaRPr lang="ja-JP" altLang="en-US" sz="36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5508104" y="1942968"/>
            <a:ext cx="0" cy="37977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3347864" y="1942968"/>
            <a:ext cx="0" cy="37977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弧 17"/>
          <p:cNvSpPr/>
          <p:nvPr/>
        </p:nvSpPr>
        <p:spPr>
          <a:xfrm rot="19950217">
            <a:off x="3931710" y="3589414"/>
            <a:ext cx="5440534" cy="5169389"/>
          </a:xfrm>
          <a:prstGeom prst="arc">
            <a:avLst>
              <a:gd name="adj1" fmla="val 13061883"/>
              <a:gd name="adj2" fmla="val 190976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9342994">
            <a:off x="1913149" y="-507819"/>
            <a:ext cx="5121402" cy="5019280"/>
          </a:xfrm>
          <a:prstGeom prst="arc">
            <a:avLst>
              <a:gd name="adj1" fmla="val 13061883"/>
              <a:gd name="adj2" fmla="val 190976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2339752" y="3501008"/>
            <a:ext cx="4248472" cy="2232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4849626" y="2924944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5868144" y="4869160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95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64" t="20363" r="26435" b="18347"/>
          <a:stretch/>
        </p:blipFill>
        <p:spPr bwMode="auto">
          <a:xfrm>
            <a:off x="443562" y="961089"/>
            <a:ext cx="8244408" cy="5869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1.bp.blogspot.com/-abtG2HYMsA8/UU--5kLFD0I/AAAAAAAAO_w/ta20nlofB6Y/s1600/kaizoku_takara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121" y="2943211"/>
            <a:ext cx="1270827" cy="1218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906888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宝物のありかは？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705703"/>
            <a:ext cx="6564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　宝物は、学校からも診療所からも長老の家からも等しい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kumimoji="1" lang="ja-JP" altLang="en-US" sz="2000" dirty="0" smtClean="0"/>
              <a:t>距離のところに埋められている。</a:t>
            </a:r>
            <a:endParaRPr kumimoji="1" lang="en-US" altLang="ja-JP" sz="2000" dirty="0" smtClean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888407" y="3895867"/>
            <a:ext cx="3619476" cy="9145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 flipV="1">
            <a:off x="4075934" y="1550696"/>
            <a:ext cx="1244422" cy="5071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フリーフォーム 46"/>
          <p:cNvSpPr/>
          <p:nvPr/>
        </p:nvSpPr>
        <p:spPr>
          <a:xfrm>
            <a:off x="4698145" y="4002798"/>
            <a:ext cx="351693" cy="267287"/>
          </a:xfrm>
          <a:custGeom>
            <a:avLst/>
            <a:gdLst>
              <a:gd name="connsiteX0" fmla="*/ 0 w 351693"/>
              <a:gd name="connsiteY0" fmla="*/ 70339 h 267287"/>
              <a:gd name="connsiteX1" fmla="*/ 281354 w 351693"/>
              <a:gd name="connsiteY1" fmla="*/ 0 h 267287"/>
              <a:gd name="connsiteX2" fmla="*/ 351693 w 351693"/>
              <a:gd name="connsiteY2" fmla="*/ 267287 h 26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3" h="267287">
                <a:moveTo>
                  <a:pt x="0" y="70339"/>
                </a:moveTo>
                <a:lnTo>
                  <a:pt x="281354" y="0"/>
                </a:lnTo>
                <a:lnTo>
                  <a:pt x="351693" y="2672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20723363">
            <a:off x="546926" y="2486682"/>
            <a:ext cx="4682962" cy="4647429"/>
          </a:xfrm>
          <a:prstGeom prst="arc">
            <a:avLst>
              <a:gd name="adj1" fmla="val 18208577"/>
              <a:gd name="adj2" fmla="val 276593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弧 54"/>
          <p:cNvSpPr/>
          <p:nvPr/>
        </p:nvSpPr>
        <p:spPr>
          <a:xfrm rot="15401155">
            <a:off x="4307706" y="1644666"/>
            <a:ext cx="4502986" cy="4529137"/>
          </a:xfrm>
          <a:prstGeom prst="arc">
            <a:avLst>
              <a:gd name="adj1" fmla="val 13061883"/>
              <a:gd name="adj2" fmla="val 190976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弧 51"/>
          <p:cNvSpPr/>
          <p:nvPr/>
        </p:nvSpPr>
        <p:spPr>
          <a:xfrm rot="20312570">
            <a:off x="5169970" y="2578573"/>
            <a:ext cx="2653677" cy="2508412"/>
          </a:xfrm>
          <a:prstGeom prst="arc">
            <a:avLst>
              <a:gd name="adj1" fmla="val 13061883"/>
              <a:gd name="adj2" fmla="val 190976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コネクタ 62"/>
          <p:cNvCxnSpPr/>
          <p:nvPr/>
        </p:nvCxnSpPr>
        <p:spPr>
          <a:xfrm flipH="1" flipV="1">
            <a:off x="5495075" y="2096831"/>
            <a:ext cx="1012808" cy="17876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フリーフォーム 63"/>
          <p:cNvSpPr/>
          <p:nvPr/>
        </p:nvSpPr>
        <p:spPr>
          <a:xfrm rot="15323487">
            <a:off x="5590945" y="2777880"/>
            <a:ext cx="351693" cy="267287"/>
          </a:xfrm>
          <a:custGeom>
            <a:avLst/>
            <a:gdLst>
              <a:gd name="connsiteX0" fmla="*/ 0 w 351693"/>
              <a:gd name="connsiteY0" fmla="*/ 70339 h 267287"/>
              <a:gd name="connsiteX1" fmla="*/ 281354 w 351693"/>
              <a:gd name="connsiteY1" fmla="*/ 0 h 267287"/>
              <a:gd name="connsiteX2" fmla="*/ 351693 w 351693"/>
              <a:gd name="connsiteY2" fmla="*/ 267287 h 26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3" h="267287">
                <a:moveTo>
                  <a:pt x="0" y="70339"/>
                </a:moveTo>
                <a:lnTo>
                  <a:pt x="281354" y="0"/>
                </a:lnTo>
                <a:lnTo>
                  <a:pt x="351693" y="2672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9146990">
            <a:off x="4126906" y="821965"/>
            <a:ext cx="2653677" cy="2508412"/>
          </a:xfrm>
          <a:prstGeom prst="arc">
            <a:avLst>
              <a:gd name="adj1" fmla="val 13061883"/>
              <a:gd name="adj2" fmla="val 1909763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4389919" y="1759447"/>
            <a:ext cx="3615272" cy="207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2888408" y="3717032"/>
            <a:ext cx="1677358" cy="1093364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4565766" y="3717032"/>
            <a:ext cx="1942117" cy="167409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 flipV="1">
            <a:off x="4565766" y="2096832"/>
            <a:ext cx="929309" cy="162020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3744951" y="4039857"/>
            <a:ext cx="143073" cy="230228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 flipV="1">
            <a:off x="5032296" y="2676216"/>
            <a:ext cx="235385" cy="199273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5495075" y="3664314"/>
            <a:ext cx="14721" cy="27284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円/楕円 78"/>
          <p:cNvSpPr/>
          <p:nvPr/>
        </p:nvSpPr>
        <p:spPr>
          <a:xfrm>
            <a:off x="2554508" y="1842120"/>
            <a:ext cx="3941032" cy="38191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4" grpId="0" animBg="1"/>
      <p:bldP spid="55" grpId="0" animBg="1"/>
      <p:bldP spid="52" grpId="0" animBg="1"/>
      <p:bldP spid="64" grpId="0" animBg="1"/>
      <p:bldP spid="25" grpId="0" animBg="1"/>
      <p:bldP spid="79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53</Words>
  <Application>Microsoft Office PowerPoint</Application>
  <PresentationFormat>画面に合わせる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練　習　問　題</vt:lpstr>
      <vt:lpstr>井戸を掘る場所は？</vt:lpstr>
      <vt:lpstr>問２　ノートに下の辺を1辺とする。正三角形を作図しなさい。その60°の角を利用して、30°と15°の大きさの角を作図しなさい。</vt:lpstr>
      <vt:lpstr>問３　下のような正方形の折り紙ABCDで、頂点Cを辺ADの中点Mに重ねるように折ります。このときの折り目となる線分を作図しなさい。</vt:lpstr>
      <vt:lpstr>宝物のありかは？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基本の作図</dc:title>
  <dc:creator>teacher</dc:creator>
  <cp:lastModifiedBy>teacher</cp:lastModifiedBy>
  <cp:revision>75</cp:revision>
  <cp:lastPrinted>2014-12-11T07:11:27Z</cp:lastPrinted>
  <dcterms:created xsi:type="dcterms:W3CDTF">2014-12-05T00:51:22Z</dcterms:created>
  <dcterms:modified xsi:type="dcterms:W3CDTF">2015-12-21T05:04:45Z</dcterms:modified>
</cp:coreProperties>
</file>