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02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88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67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93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47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56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47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413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9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9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12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224136"/>
          </a:xfrm>
        </p:spPr>
        <p:txBody>
          <a:bodyPr>
            <a:normAutofit fontScale="90000"/>
          </a:bodyPr>
          <a:lstStyle/>
          <a:p>
            <a:r>
              <a:rPr kumimoji="1" lang="ja-JP" altLang="en-US" sz="6600" dirty="0" smtClean="0"/>
              <a:t>四則をふくむ式の計算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064896" cy="36004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5400" dirty="0" smtClean="0">
                <a:solidFill>
                  <a:schemeClr val="tx1"/>
                </a:solidFill>
              </a:rPr>
              <a:t>四則をふくむ式についてその計算順序を理解し、計算ができるようにする。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3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加減と乗除が混じった計算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936826"/>
            <a:ext cx="8229600" cy="5915494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kumimoji="1" lang="ja-JP" altLang="en-US" dirty="0" smtClean="0"/>
              <a:t>　３－（－２）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５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</a:t>
            </a:r>
            <a:r>
              <a:rPr lang="ja-JP" altLang="en-US" dirty="0" smtClean="0"/>
              <a:t>＝３－（－１０）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＝３＋（＋１０）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＝３＋１０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＝１３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(2)</a:t>
            </a:r>
            <a:r>
              <a:rPr kumimoji="1" lang="ja-JP" altLang="en-US" dirty="0" smtClean="0"/>
              <a:t>　（－６）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７＋７５</a:t>
            </a:r>
            <a:r>
              <a:rPr kumimoji="1" lang="en-US" altLang="ja-JP" dirty="0" smtClean="0"/>
              <a:t>÷</a:t>
            </a:r>
            <a:r>
              <a:rPr kumimoji="1" lang="ja-JP" altLang="en-US" dirty="0" smtClean="0"/>
              <a:t>（－５</a:t>
            </a:r>
            <a:r>
              <a:rPr kumimoji="1" lang="ja-JP" altLang="en-US" baseline="30000" dirty="0" smtClean="0"/>
              <a:t>２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＝（－６）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７＋７５</a:t>
            </a:r>
            <a:r>
              <a:rPr lang="en-US" altLang="ja-JP" dirty="0" smtClean="0"/>
              <a:t>÷</a:t>
            </a:r>
            <a:r>
              <a:rPr lang="ja-JP" altLang="en-US" dirty="0" smtClean="0"/>
              <a:t>（－２５）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＝（－４２）＋（－３）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＝－４２－３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＝－４５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11960" y="1484784"/>
            <a:ext cx="445506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200" dirty="0" smtClean="0"/>
              <a:t>加減より乗除を先に計算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68144" y="3789040"/>
            <a:ext cx="2177199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200" dirty="0" smtClean="0"/>
              <a:t>指数を計算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68143" y="4377436"/>
            <a:ext cx="2177199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200" dirty="0" smtClean="0"/>
              <a:t>乗除を計算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68144" y="4962211"/>
            <a:ext cx="2177199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200" dirty="0" smtClean="0"/>
              <a:t>加減を計算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767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/>
          </p:cNvPicPr>
          <p:nvPr>
            <p:ph idx="1"/>
          </p:nvPr>
        </p:nvPicPr>
        <p:blipFill rotWithShape="1">
          <a:blip r:embed="rId2"/>
          <a:srcRect l="12726" r="13690"/>
          <a:stretch/>
        </p:blipFill>
        <p:spPr bwMode="auto">
          <a:xfrm>
            <a:off x="179512" y="0"/>
            <a:ext cx="8856984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8470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5335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かっこがある式の計算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980728"/>
            <a:ext cx="8424936" cy="3024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 smtClean="0"/>
              <a:t>　３</a:t>
            </a:r>
            <a:r>
              <a:rPr kumimoji="1" lang="en-US" altLang="ja-JP" sz="4000" dirty="0" smtClean="0"/>
              <a:t>×</a:t>
            </a:r>
            <a:r>
              <a:rPr kumimoji="1" lang="ja-JP" altLang="en-US" sz="4000" dirty="0" smtClean="0"/>
              <a:t>｛－４－（１９－８）｝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＝３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（－４－１１）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＝３</a:t>
            </a:r>
            <a:r>
              <a:rPr kumimoji="1" lang="en-US" altLang="ja-JP" sz="4000" dirty="0" smtClean="0"/>
              <a:t>×</a:t>
            </a:r>
            <a:r>
              <a:rPr kumimoji="1" lang="ja-JP" altLang="en-US" sz="4000" dirty="0" smtClean="0"/>
              <a:t>（－１５）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＝－４５</a:t>
            </a:r>
            <a:endParaRPr kumimoji="1" lang="ja-JP" altLang="en-US" sz="40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07505" y="3861048"/>
            <a:ext cx="8856984" cy="28536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 smtClean="0"/>
              <a:t>問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　次の計算をしなさい。</a:t>
            </a:r>
            <a:endParaRPr lang="en-US" altLang="ja-JP" sz="2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800" dirty="0"/>
              <a:t>(1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　－５＋（１３－７）</a:t>
            </a:r>
            <a:r>
              <a:rPr lang="en-US" altLang="ja-JP" sz="2800" dirty="0" smtClean="0"/>
              <a:t>÷</a:t>
            </a:r>
            <a:r>
              <a:rPr lang="ja-JP" altLang="en-US" sz="2800" dirty="0" smtClean="0"/>
              <a:t>３　　</a:t>
            </a:r>
            <a:r>
              <a:rPr lang="en-US" altLang="ja-JP" sz="2800" dirty="0" smtClean="0"/>
              <a:t>(2)</a:t>
            </a:r>
            <a:r>
              <a:rPr lang="ja-JP" altLang="en-US" sz="2800" dirty="0" smtClean="0"/>
              <a:t>　７－｛（－２）</a:t>
            </a:r>
            <a:r>
              <a:rPr lang="ja-JP" altLang="en-US" sz="2800" baseline="30000" dirty="0" smtClean="0"/>
              <a:t>２</a:t>
            </a:r>
            <a:r>
              <a:rPr lang="ja-JP" altLang="en-US" sz="2800" dirty="0" smtClean="0"/>
              <a:t>－（９－１４）｝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03440" y="1700808"/>
            <a:ext cx="388843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かっこのなかを先に計算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5632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64</Words>
  <Application>Microsoft Office PowerPoint</Application>
  <PresentationFormat>画面に合わせる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四則をふくむ式の計算</vt:lpstr>
      <vt:lpstr>加減と乗除が混じった計算</vt:lpstr>
      <vt:lpstr>PowerPoint プレゼンテーション</vt:lpstr>
      <vt:lpstr>かっこがある式の計算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分配法則</dc:title>
  <dc:creator>teacher</dc:creator>
  <cp:lastModifiedBy>kajukun</cp:lastModifiedBy>
  <cp:revision>16</cp:revision>
  <dcterms:created xsi:type="dcterms:W3CDTF">2014-05-28T23:33:29Z</dcterms:created>
  <dcterms:modified xsi:type="dcterms:W3CDTF">2014-06-01T11:55:19Z</dcterms:modified>
</cp:coreProperties>
</file>