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4" autoAdjust="0"/>
  </p:normalViewPr>
  <p:slideViewPr>
    <p:cSldViewPr>
      <p:cViewPr varScale="1">
        <p:scale>
          <a:sx n="69" d="100"/>
          <a:sy n="69" d="100"/>
        </p:scale>
        <p:origin x="-7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88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77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5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29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79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34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98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86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42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73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3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5C9EA-2D28-49A7-BC21-8C54C7604006}" type="datetimeFigureOut">
              <a:rPr kumimoji="1" lang="ja-JP" altLang="en-US" smtClean="0"/>
              <a:t>2011/11/17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A98BF-09E5-4084-A35A-74DC2748C6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73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844824"/>
            <a:ext cx="1852613" cy="2779713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1852613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755576" y="417755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平行移動</a:t>
            </a:r>
            <a:endParaRPr kumimoji="1" lang="ja-JP" altLang="en-US" sz="3200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487225" y="747692"/>
            <a:ext cx="8240982" cy="3858977"/>
            <a:chOff x="487225" y="747692"/>
            <a:chExt cx="8240982" cy="3858977"/>
          </a:xfrm>
        </p:grpSpPr>
        <p:cxnSp>
          <p:nvCxnSpPr>
            <p:cNvPr id="15" name="直線コネクタ 14"/>
            <p:cNvCxnSpPr/>
            <p:nvPr/>
          </p:nvCxnSpPr>
          <p:spPr>
            <a:xfrm flipV="1">
              <a:off x="2309697" y="747692"/>
              <a:ext cx="6418510" cy="1101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V="1">
              <a:off x="487225" y="2836168"/>
              <a:ext cx="6418510" cy="1101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V="1">
              <a:off x="2042497" y="3504845"/>
              <a:ext cx="6418510" cy="1101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/>
          <p:cNvSpPr txBox="1"/>
          <p:nvPr/>
        </p:nvSpPr>
        <p:spPr>
          <a:xfrm>
            <a:off x="1665674" y="5085184"/>
            <a:ext cx="7172156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 dirty="0"/>
              <a:t>平面上で、図形を一定の方向に</a:t>
            </a:r>
            <a:r>
              <a:rPr lang="ja-JP" altLang="en-US" sz="3200" dirty="0" smtClean="0"/>
              <a:t>、一定の</a:t>
            </a:r>
            <a:endParaRPr lang="en-US" altLang="ja-JP" sz="3200" dirty="0" smtClean="0"/>
          </a:p>
          <a:p>
            <a:r>
              <a:rPr lang="ja-JP" altLang="en-US" sz="3200" dirty="0" smtClean="0"/>
              <a:t>長さ</a:t>
            </a:r>
            <a:r>
              <a:rPr lang="ja-JP" altLang="en-US" sz="3200" dirty="0"/>
              <a:t>だけずらして</a:t>
            </a:r>
            <a:r>
              <a:rPr lang="ja-JP" altLang="en-US" sz="3200" dirty="0" smtClean="0"/>
              <a:t>、図形を移すこと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159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0.70087 -0.157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35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二等辺三角形 10"/>
          <p:cNvSpPr/>
          <p:nvPr/>
        </p:nvSpPr>
        <p:spPr>
          <a:xfrm rot="1305637">
            <a:off x="1591577" y="1939897"/>
            <a:ext cx="1774259" cy="252028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417755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対称移動</a:t>
            </a:r>
            <a:endParaRPr kumimoji="1" lang="ja-JP" altLang="en-US" sz="3200" dirty="0"/>
          </a:p>
        </p:txBody>
      </p:sp>
      <p:sp>
        <p:nvSpPr>
          <p:cNvPr id="5" name="二等辺三角形 4"/>
          <p:cNvSpPr/>
          <p:nvPr/>
        </p:nvSpPr>
        <p:spPr>
          <a:xfrm rot="1305637">
            <a:off x="1591578" y="1939897"/>
            <a:ext cx="1774259" cy="25202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 rot="20294363" flipH="1">
            <a:off x="4831940" y="1939896"/>
            <a:ext cx="1774259" cy="25202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4139952" y="908720"/>
            <a:ext cx="0" cy="51845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665674" y="5085184"/>
            <a:ext cx="6947736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 dirty="0"/>
              <a:t>平面上で、図形を</a:t>
            </a:r>
            <a:r>
              <a:rPr lang="ja-JP" altLang="en-US" sz="3200" dirty="0" smtClean="0"/>
              <a:t>一つの直線</a:t>
            </a:r>
            <a:r>
              <a:rPr lang="en-US" altLang="ja-JP" sz="3200" dirty="0" smtClean="0"/>
              <a:t>ℓ</a:t>
            </a:r>
            <a:r>
              <a:rPr lang="ja-JP" altLang="en-US" sz="3200" dirty="0" smtClean="0"/>
              <a:t>を折り目</a:t>
            </a:r>
            <a:endParaRPr lang="en-US" altLang="ja-JP" sz="3200" dirty="0" smtClean="0"/>
          </a:p>
          <a:p>
            <a:r>
              <a:rPr lang="ja-JP" altLang="en-US" sz="3200" dirty="0" smtClean="0"/>
              <a:t>として、折り返してその図形を移すこと</a:t>
            </a:r>
            <a:endParaRPr kumimoji="1" lang="ja-JP" altLang="en-US" sz="3200" dirty="0"/>
          </a:p>
        </p:txBody>
      </p:sp>
      <p:sp>
        <p:nvSpPr>
          <p:cNvPr id="2" name="正方形/長方形 1"/>
          <p:cNvSpPr/>
          <p:nvPr/>
        </p:nvSpPr>
        <p:spPr>
          <a:xfrm>
            <a:off x="3989911" y="417755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ℓ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9013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二等辺三角形 17"/>
          <p:cNvSpPr/>
          <p:nvPr/>
        </p:nvSpPr>
        <p:spPr>
          <a:xfrm rot="1432042">
            <a:off x="1581685" y="3715942"/>
            <a:ext cx="1697617" cy="2622571"/>
          </a:xfrm>
          <a:prstGeom prst="triangl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5576" y="417755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回転移動</a:t>
            </a:r>
            <a:endParaRPr kumimoji="1" lang="ja-JP" alt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11" y="3789040"/>
            <a:ext cx="1852613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59486" y="2501605"/>
            <a:ext cx="1852613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グループ化 15"/>
          <p:cNvGrpSpPr/>
          <p:nvPr/>
        </p:nvGrpSpPr>
        <p:grpSpPr>
          <a:xfrm>
            <a:off x="-884085" y="-427339"/>
            <a:ext cx="7697070" cy="6982515"/>
            <a:chOff x="-884085" y="-427339"/>
            <a:chExt cx="7697070" cy="6982515"/>
          </a:xfrm>
        </p:grpSpPr>
        <p:sp>
          <p:nvSpPr>
            <p:cNvPr id="9" name="円弧 8"/>
            <p:cNvSpPr/>
            <p:nvPr/>
          </p:nvSpPr>
          <p:spPr>
            <a:xfrm rot="5660126">
              <a:off x="2073812" y="1899230"/>
              <a:ext cx="1853971" cy="2019247"/>
            </a:xfrm>
            <a:prstGeom prst="arc">
              <a:avLst>
                <a:gd name="adj1" fmla="val 16289021"/>
                <a:gd name="adj2" fmla="val 8572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弧 10"/>
            <p:cNvSpPr/>
            <p:nvPr/>
          </p:nvSpPr>
          <p:spPr>
            <a:xfrm rot="7109865">
              <a:off x="-480451" y="-813307"/>
              <a:ext cx="6720523" cy="7492460"/>
            </a:xfrm>
            <a:prstGeom prst="arc">
              <a:avLst>
                <a:gd name="adj1" fmla="val 16289021"/>
                <a:gd name="adj2" fmla="val 8572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弧 11"/>
            <p:cNvSpPr/>
            <p:nvPr/>
          </p:nvSpPr>
          <p:spPr>
            <a:xfrm rot="5553908">
              <a:off x="-520628" y="-778437"/>
              <a:ext cx="6970156" cy="7697070"/>
            </a:xfrm>
            <a:prstGeom prst="arc">
              <a:avLst>
                <a:gd name="adj1" fmla="val 16186549"/>
                <a:gd name="adj2" fmla="val 8572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円/楕円 14"/>
          <p:cNvSpPr/>
          <p:nvPr/>
        </p:nvSpPr>
        <p:spPr>
          <a:xfrm>
            <a:off x="3104843" y="296515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14600" y="1124744"/>
            <a:ext cx="7776488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 dirty="0"/>
              <a:t>平面上で、図形</a:t>
            </a:r>
            <a:r>
              <a:rPr lang="ja-JP" altLang="en-US" sz="3200" dirty="0" smtClean="0"/>
              <a:t>を１つの点</a:t>
            </a:r>
            <a:r>
              <a:rPr lang="en-US" altLang="ja-JP" sz="3200" dirty="0" smtClean="0"/>
              <a:t>O</a:t>
            </a:r>
            <a:r>
              <a:rPr lang="ja-JP" altLang="en-US" sz="3200" dirty="0" smtClean="0"/>
              <a:t>を中心として、</a:t>
            </a:r>
            <a:endParaRPr lang="en-US" altLang="ja-JP" sz="3200" dirty="0" smtClean="0"/>
          </a:p>
          <a:p>
            <a:r>
              <a:rPr kumimoji="1" lang="ja-JP" altLang="en-US" sz="3200" dirty="0"/>
              <a:t>一定の角度だけ</a:t>
            </a:r>
            <a:r>
              <a:rPr kumimoji="1" lang="ja-JP" altLang="en-US" sz="3200" dirty="0" smtClean="0"/>
              <a:t>回して、その図形を移すこと</a:t>
            </a:r>
            <a:endParaRPr kumimoji="1" lang="ja-JP" altLang="en-US" sz="3200" dirty="0"/>
          </a:p>
        </p:txBody>
      </p:sp>
      <p:sp>
        <p:nvSpPr>
          <p:cNvPr id="20" name="正方形/長方形 19"/>
          <p:cNvSpPr/>
          <p:nvPr/>
        </p:nvSpPr>
        <p:spPr>
          <a:xfrm>
            <a:off x="2711334" y="2780488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O</a:t>
            </a:r>
            <a:endParaRPr lang="ja-JP" altLang="en-US" sz="2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424842" y="558924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９０度回転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011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75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18</cp:revision>
  <dcterms:created xsi:type="dcterms:W3CDTF">2011-11-16T22:11:38Z</dcterms:created>
  <dcterms:modified xsi:type="dcterms:W3CDTF">2011-11-17T04:33:29Z</dcterms:modified>
</cp:coreProperties>
</file>