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E71B1-BCA9-4B93-B9FE-B7FFE2566658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C6123-F8F8-4949-B361-1B39EBEE62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94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44FC-060E-4123-AFC9-0A89F37FB9D0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0B559-11A5-46FD-AB14-E5780BE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90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0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0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0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0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0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07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6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96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95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59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6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41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3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1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8C2D5-D338-4E94-BD7D-2B3A966EAF87}" type="datetimeFigureOut">
              <a:rPr kumimoji="1" lang="ja-JP" altLang="en-US" smtClean="0"/>
              <a:t>2015/5/18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5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CAcQjRw&amp;url=http://wantapc.net/nengasozai/turu01.html&amp;ei=-oFYVerbGuPEmAXHroCoBA&amp;bvm=bv.93564037,d.dGY&amp;psig=AFQjCNHo1DMH9lXzaFm28DnygQdtCyDR_g&amp;ust=14319501906166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CAcQjRw&amp;url=http://wantapc.net/nengasozai/turu01.html&amp;ei=-oFYVerbGuPEmAXHroCoBA&amp;bvm=bv.93564037,d.dGY&amp;psig=AFQjCNHo1DMH9lXzaFm28DnygQdtCyDR_g&amp;ust=143195019061665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CAcQjRw&amp;url=http://wantapc.net/nengasozai/turu01.html&amp;ei=-oFYVerbGuPEmAXHroCoBA&amp;bvm=bv.93564037,d.dGY&amp;psig=AFQjCNHo1DMH9lXzaFm28DnygQdtCyDR_g&amp;ust=143195019061665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CAcQjRw&amp;url=http://wantapc.net/nengasozai/turu01.html&amp;ei=-oFYVerbGuPEmAXHroCoBA&amp;bvm=bv.93564037,d.dGY&amp;psig=AFQjCNHo1DMH9lXzaFm28DnygQdtCyDR_g&amp;ust=143195019061665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連立方程式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056784" cy="25922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二元一次方程式とその解の意味を理解する。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680520" cy="351440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ある池に鶴と亀がいました。頭の数を数えると全部で３５、足の数を数えると全部で９４でした。鶴と亀はそれぞれ何匹いるでしょうか</a:t>
            </a:r>
            <a:r>
              <a:rPr kumimoji="1" lang="en-US" altLang="ja-JP" sz="3600" dirty="0" smtClean="0"/>
              <a:t>?</a:t>
            </a:r>
            <a:endParaRPr kumimoji="1" lang="ja-JP" altLang="en-US" sz="3600" dirty="0"/>
          </a:p>
        </p:txBody>
      </p:sp>
      <p:pic>
        <p:nvPicPr>
          <p:cNvPr id="1029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606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95" y="1536803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88" y="4130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37" y="1484784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8" y="4113751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267" y="4125063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8" y="5517232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40" y="4134798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74" y="5517232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40" y="5517404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4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680520" cy="351440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ある池に鶴と亀がいました。頭の数を数えると全部で３５、足の数を数えると全部で９４でした。鶴と亀はそれぞれ何匹いるでしょうか</a:t>
            </a:r>
            <a:r>
              <a:rPr kumimoji="1" lang="en-US" altLang="ja-JP" sz="3600" dirty="0" smtClean="0"/>
              <a:t>?</a:t>
            </a:r>
            <a:endParaRPr kumimoji="1" lang="ja-JP" altLang="en-US" sz="3600" dirty="0"/>
          </a:p>
        </p:txBody>
      </p:sp>
      <p:pic>
        <p:nvPicPr>
          <p:cNvPr id="1029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606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95" y="1536803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88" y="4130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37" y="1484784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4108338" y="4113751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5929267" y="4125063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4108338" y="5517232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7704440" y="4134798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6021374" y="5517232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7704440" y="5517404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3861048"/>
            <a:ext cx="3816424" cy="269716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すべてのカメが前足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本を上にあげて後足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本だけで立っていたとすると・・・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足の数</a:t>
            </a:r>
            <a:r>
              <a:rPr lang="ja-JP" altLang="en-US" dirty="0" smtClean="0"/>
              <a:t>は・・・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88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680520" cy="351440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ある池に鶴と亀がいました。頭の数を数えると全部で３５、足の数を数えると全部で９４でした。鶴と亀はそれぞれ何匹いるでしょうか</a:t>
            </a:r>
            <a:r>
              <a:rPr kumimoji="1" lang="en-US" altLang="ja-JP" sz="3600" dirty="0" smtClean="0"/>
              <a:t>?</a:t>
            </a:r>
            <a:endParaRPr kumimoji="1" lang="ja-JP" altLang="en-US" sz="3600" dirty="0"/>
          </a:p>
        </p:txBody>
      </p:sp>
      <p:pic>
        <p:nvPicPr>
          <p:cNvPr id="1029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606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95" y="1536803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88" y="413048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37" y="1484784"/>
            <a:ext cx="173031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4108338" y="4113751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5929267" y="4125063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4108338" y="5517232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7704440" y="4134798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6021374" y="5517232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02">
            <a:off x="7704440" y="5517404"/>
            <a:ext cx="1165524" cy="11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3573016"/>
            <a:ext cx="3960440" cy="31683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800" dirty="0" smtClean="0"/>
              <a:t>足</a:t>
            </a:r>
            <a:r>
              <a:rPr lang="ja-JP" altLang="en-US" sz="2800" dirty="0"/>
              <a:t>の数</a:t>
            </a:r>
            <a:r>
              <a:rPr lang="ja-JP" altLang="en-US" sz="2800" dirty="0" smtClean="0"/>
              <a:t>は　</a:t>
            </a:r>
            <a:r>
              <a:rPr kumimoji="1" lang="ja-JP" altLang="en-US" dirty="0" smtClean="0"/>
              <a:t>３５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２＝７０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９４－７０</a:t>
            </a:r>
            <a:r>
              <a:rPr lang="ja-JP" altLang="en-US" dirty="0" smtClean="0"/>
              <a:t>＝</a:t>
            </a:r>
            <a:r>
              <a:rPr lang="ja-JP" altLang="en-US" dirty="0" smtClean="0">
                <a:solidFill>
                  <a:srgbClr val="FF0000"/>
                </a:solidFill>
              </a:rPr>
              <a:t>２４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カメが上げた前足</a:t>
            </a:r>
            <a:r>
              <a:rPr kumimoji="1" lang="ja-JP" altLang="en-US" sz="2800" dirty="0">
                <a:solidFill>
                  <a:srgbClr val="FF0000"/>
                </a:solidFill>
              </a:rPr>
              <a:t>の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合計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２４</a:t>
            </a:r>
            <a:r>
              <a:rPr lang="en-US" altLang="ja-JP" dirty="0" smtClean="0"/>
              <a:t>÷</a:t>
            </a:r>
            <a:r>
              <a:rPr lang="ja-JP" altLang="en-US" dirty="0" smtClean="0"/>
              <a:t>２＝１２</a:t>
            </a:r>
            <a:endParaRPr lang="en-US" altLang="ja-JP" dirty="0" smtClean="0"/>
          </a:p>
          <a:p>
            <a:pPr marL="0" indent="0" algn="r">
              <a:buNone/>
            </a:pPr>
            <a:r>
              <a:rPr kumimoji="1" lang="ja-JP" altLang="en-US" dirty="0" smtClean="0"/>
              <a:t>よって亀１２匹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３５－１２＝２３</a:t>
            </a:r>
            <a:endParaRPr lang="en-US" altLang="ja-JP" dirty="0" smtClean="0"/>
          </a:p>
          <a:p>
            <a:pPr marL="0" indent="0" algn="r">
              <a:buNone/>
            </a:pPr>
            <a:r>
              <a:rPr kumimoji="1" lang="ja-JP" altLang="en-US" dirty="0" smtClean="0"/>
              <a:t>　　　　鶴２３羽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46421" y="2969412"/>
            <a:ext cx="4031873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latin typeface="HG行書体" panose="03000609000000000000" pitchFamily="65" charset="-128"/>
                <a:ea typeface="ＤＦ特太ゴシック体" panose="02010609000101010101" pitchFamily="1" charset="-128"/>
              </a:rPr>
              <a:t>つるかめ算</a:t>
            </a:r>
            <a:endParaRPr kumimoji="1" lang="ja-JP" altLang="en-US" sz="6000" dirty="0">
              <a:latin typeface="HG行書体" panose="03000609000000000000" pitchFamily="65" charset="-128"/>
              <a:ea typeface="ＤＦ特太ゴシック体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76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51216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ある池に鶴と亀がいました。頭の数を数えると全部で３５、足の数を数えると全部で９４でした。鶴と亀はそれぞれ何匹いるでしょうか</a:t>
            </a:r>
            <a:r>
              <a:rPr kumimoji="1" lang="en-US" altLang="ja-JP" sz="3600" dirty="0" smtClean="0"/>
              <a:t>?</a:t>
            </a:r>
            <a:endParaRPr kumimoji="1" lang="ja-JP" altLang="en-US" sz="3600" dirty="0"/>
          </a:p>
        </p:txBody>
      </p:sp>
      <p:pic>
        <p:nvPicPr>
          <p:cNvPr id="1029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27798"/>
            <a:ext cx="1012475" cy="143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42" y="5256380"/>
            <a:ext cx="1012475" cy="143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42987"/>
            <a:ext cx="1012475" cy="143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77" y="5143189"/>
            <a:ext cx="1012475" cy="143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http://wantapc.net/nengasozai/turu/turu1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084" y="5204361"/>
            <a:ext cx="1012475" cy="143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570" y="4878267"/>
            <a:ext cx="870560" cy="8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437" y="5053347"/>
            <a:ext cx="870560" cy="8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388" y="5859477"/>
            <a:ext cx="870560" cy="8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862" y="5939309"/>
            <a:ext cx="870560" cy="8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42987"/>
            <a:ext cx="870560" cy="8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kajukun\AppData\Local\Microsoft\Windows\Temporary Internet Files\Content.IE5\YI4MOJJ2\sgi01a2014091218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187" y="5801906"/>
            <a:ext cx="870560" cy="8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5327" y="1796308"/>
            <a:ext cx="8902485" cy="25687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鶴が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羽、亀がｙ匹いたとすると、</a:t>
            </a:r>
            <a:r>
              <a:rPr lang="ja-JP" altLang="en-US" dirty="0" smtClean="0"/>
              <a:t>足</a:t>
            </a:r>
            <a:r>
              <a:rPr lang="ja-JP" altLang="en-US" dirty="0"/>
              <a:t>の</a:t>
            </a:r>
            <a:r>
              <a:rPr lang="ja-JP" altLang="en-US" dirty="0" smtClean="0"/>
              <a:t>数の関係を表す式は・・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ja-JP" altLang="en-US" sz="4400" dirty="0"/>
              <a:t>２ｘ＋４ｙ＝</a:t>
            </a:r>
            <a:r>
              <a:rPr kumimoji="1" lang="ja-JP" altLang="en-US" sz="4400" dirty="0" smtClean="0"/>
              <a:t>９４</a:t>
            </a:r>
            <a:endParaRPr kumimoji="1" lang="en-US" altLang="ja-JP" sz="4400" dirty="0" smtClean="0"/>
          </a:p>
          <a:p>
            <a:pPr marL="0" indent="0" algn="ctr">
              <a:buNone/>
            </a:pPr>
            <a:r>
              <a:rPr lang="ja-JP" altLang="en-US" sz="4400" dirty="0" smtClean="0"/>
              <a:t>   ｘ＋</a:t>
            </a:r>
            <a:r>
              <a:rPr lang="ja-JP" altLang="en-US" sz="4400" dirty="0"/>
              <a:t>２ｙ＝４７</a:t>
            </a:r>
            <a:endParaRPr kumimoji="1" lang="en-US" altLang="ja-JP" sz="4400" dirty="0" smtClean="0"/>
          </a:p>
          <a:p>
            <a:pPr marL="0" indent="0" algn="ctr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二元一次</a:t>
            </a:r>
            <a:r>
              <a:rPr lang="ja-JP" altLang="en-US" sz="4400" dirty="0" smtClean="0">
                <a:solidFill>
                  <a:srgbClr val="FF0000"/>
                </a:solidFill>
              </a:rPr>
              <a:t>方程式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2600" dirty="0"/>
              <a:t>２つの文字をふくむ一次方程式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5696" y="4172572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err="1" smtClean="0">
                <a:solidFill>
                  <a:srgbClr val="FF0000"/>
                </a:solidFill>
              </a:rPr>
              <a:t>ｘ</a:t>
            </a:r>
            <a:r>
              <a:rPr kumimoji="1" lang="ja-JP" altLang="en-US" sz="4400" dirty="0" smtClean="0"/>
              <a:t>羽</a:t>
            </a:r>
            <a:endParaRPr kumimoji="1" lang="ja-JP" altLang="en-US" sz="4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78152" y="4172572"/>
            <a:ext cx="1091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err="1" smtClean="0">
                <a:solidFill>
                  <a:srgbClr val="FF0000"/>
                </a:solidFill>
              </a:rPr>
              <a:t>ｙ</a:t>
            </a:r>
            <a:r>
              <a:rPr kumimoji="1" lang="ja-JP" altLang="en-US" sz="4400" dirty="0" smtClean="0"/>
              <a:t>匹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3230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5327" y="116632"/>
            <a:ext cx="8902485" cy="3024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鶴が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羽、亀がｙ匹いたとすると、</a:t>
            </a:r>
            <a:r>
              <a:rPr lang="ja-JP" altLang="en-US" dirty="0" smtClean="0"/>
              <a:t>足</a:t>
            </a:r>
            <a:r>
              <a:rPr lang="ja-JP" altLang="en-US" dirty="0"/>
              <a:t>の</a:t>
            </a:r>
            <a:r>
              <a:rPr lang="ja-JP" altLang="en-US" dirty="0" smtClean="0"/>
              <a:t>数の関係を表す式は・・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4400" dirty="0" smtClean="0"/>
              <a:t>ｘ＋２ｙ＝４７　・・・①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3500" dirty="0" err="1" smtClean="0"/>
              <a:t>ｘ</a:t>
            </a:r>
            <a:r>
              <a:rPr lang="ja-JP" altLang="en-US" sz="3500" dirty="0" smtClean="0"/>
              <a:t>の値が０，１，２，３・・・・のとき、この二元</a:t>
            </a:r>
            <a:r>
              <a:rPr lang="ja-JP" altLang="en-US" sz="3500" dirty="0"/>
              <a:t>一次</a:t>
            </a:r>
            <a:r>
              <a:rPr lang="ja-JP" altLang="en-US" sz="3500" dirty="0" smtClean="0"/>
              <a:t>方程式にあてはまるｙの値を求めよう。</a:t>
            </a:r>
            <a:endParaRPr lang="en-US" altLang="ja-JP" sz="35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05310"/>
              </p:ext>
            </p:extLst>
          </p:nvPr>
        </p:nvGraphicFramePr>
        <p:xfrm>
          <a:off x="179512" y="3068960"/>
          <a:ext cx="87129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９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10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11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13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14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15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16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17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19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20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21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22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23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65097"/>
              </p:ext>
            </p:extLst>
          </p:nvPr>
        </p:nvGraphicFramePr>
        <p:xfrm>
          <a:off x="179512" y="3717032"/>
          <a:ext cx="8712977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</a:tblGrid>
              <a:tr h="592049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23.5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22.5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21.5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21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20.5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19.5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19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18.5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</a:tr>
              <a:tr h="544363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17.5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17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16.5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15.5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14.5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13.5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000" dirty="0" smtClean="0"/>
                        <a:t>12.5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83568" y="5691626"/>
            <a:ext cx="7867859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二元一次方程式の、</a:t>
            </a:r>
            <a:r>
              <a:rPr kumimoji="1" lang="en-US" altLang="ja-JP" sz="3200" dirty="0" smtClean="0"/>
              <a:t>2</a:t>
            </a:r>
            <a:r>
              <a:rPr kumimoji="1" lang="ja-JP" altLang="en-US" sz="3200" dirty="0" err="1" smtClean="0"/>
              <a:t>つの</a:t>
            </a:r>
            <a:r>
              <a:rPr kumimoji="1" lang="ja-JP" altLang="en-US" sz="3200" dirty="0" smtClean="0"/>
              <a:t>文字に当てはまる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値の組をその方程式の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解</a:t>
            </a:r>
            <a:r>
              <a:rPr kumimoji="1" lang="ja-JP" altLang="en-US" sz="3200" dirty="0" smtClean="0"/>
              <a:t>という。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6656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5327" y="116632"/>
            <a:ext cx="8902485" cy="3024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鶴が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羽、亀がｙ匹、頭の数は全部で３５という条件を加えると、こ</a:t>
            </a:r>
            <a:r>
              <a:rPr lang="ja-JP" altLang="en-US" dirty="0" smtClean="0"/>
              <a:t>の関係を表す式は・・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4400" dirty="0" smtClean="0"/>
              <a:t>ｘ＋ｙ＝３５　・・・②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3500" dirty="0" err="1" smtClean="0"/>
              <a:t>ｘ</a:t>
            </a:r>
            <a:r>
              <a:rPr lang="ja-JP" altLang="en-US" sz="3500" dirty="0" smtClean="0"/>
              <a:t>の値が０，１，２，３・・・・のとき、この二元</a:t>
            </a:r>
            <a:r>
              <a:rPr lang="ja-JP" altLang="en-US" sz="3500" dirty="0"/>
              <a:t>一次</a:t>
            </a:r>
            <a:r>
              <a:rPr lang="ja-JP" altLang="en-US" sz="3500" dirty="0" smtClean="0"/>
              <a:t>方程式にあてはまるｙの値を求めよう。</a:t>
            </a:r>
            <a:endParaRPr lang="en-US" altLang="ja-JP" sz="35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48724"/>
              </p:ext>
            </p:extLst>
          </p:nvPr>
        </p:nvGraphicFramePr>
        <p:xfrm>
          <a:off x="179512" y="3068960"/>
          <a:ext cx="87129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９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10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11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13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14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15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16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17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19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20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21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22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23</a:t>
                      </a:r>
                      <a:endParaRPr kumimoji="1" lang="ja-JP" altLang="en-US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22253"/>
              </p:ext>
            </p:extLst>
          </p:nvPr>
        </p:nvGraphicFramePr>
        <p:xfrm>
          <a:off x="179512" y="3717032"/>
          <a:ext cx="8712977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  <a:gridCol w="670229"/>
              </a:tblGrid>
              <a:tr h="592049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smtClean="0"/>
                        <a:t>35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34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33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32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31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30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29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27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24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3600" dirty="0"/>
                    </a:p>
                  </a:txBody>
                  <a:tcPr/>
                </a:tc>
              </a:tr>
              <a:tr h="544363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21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20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19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17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7544" y="5691626"/>
            <a:ext cx="803457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二つの二元一次方程式①と②で、両方に当て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はまるｘ、</a:t>
            </a:r>
            <a:r>
              <a:rPr kumimoji="1" lang="ja-JP" altLang="en-US" sz="3200" dirty="0" err="1" smtClean="0"/>
              <a:t>ｙ</a:t>
            </a:r>
            <a:r>
              <a:rPr kumimoji="1" lang="ja-JP" altLang="en-US" sz="3200" dirty="0" smtClean="0"/>
              <a:t>の値の組は（　　　，　　　）になる。</a:t>
            </a:r>
          </a:p>
        </p:txBody>
      </p:sp>
    </p:spTree>
    <p:extLst>
      <p:ext uri="{BB962C8B-B14F-4D97-AF65-F5344CB8AC3E}">
        <p14:creationId xmlns:p14="http://schemas.microsoft.com/office/powerpoint/2010/main" val="70392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264696" cy="93610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これまでに調べたことから・・・２つの二元一次方程式の組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2996952"/>
            <a:ext cx="8748464" cy="255314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の両方の式に当てはまる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、</a:t>
            </a:r>
            <a:r>
              <a:rPr kumimoji="1" lang="ja-JP" altLang="en-US" dirty="0" err="1" smtClean="0"/>
              <a:t>ｙ</a:t>
            </a:r>
            <a:r>
              <a:rPr kumimoji="1" lang="ja-JP" altLang="en-US" dirty="0" smtClean="0"/>
              <a:t>の値の組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ja-JP" altLang="en-US" sz="4000" dirty="0" smtClean="0">
                <a:solidFill>
                  <a:srgbClr val="FF0000"/>
                </a:solidFill>
              </a:rPr>
              <a:t>（２３，１２）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が得られる。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解を求めることを</a:t>
            </a:r>
            <a:endParaRPr kumimoji="1" lang="ja-JP" altLang="en-US" dirty="0"/>
          </a:p>
        </p:txBody>
      </p:sp>
      <p:sp>
        <p:nvSpPr>
          <p:cNvPr id="4" name="左中かっこ 3"/>
          <p:cNvSpPr/>
          <p:nvPr/>
        </p:nvSpPr>
        <p:spPr>
          <a:xfrm>
            <a:off x="405556" y="1313598"/>
            <a:ext cx="403829" cy="1391840"/>
          </a:xfrm>
          <a:prstGeom prst="leftBrace">
            <a:avLst>
              <a:gd name="adj1" fmla="val 35107"/>
              <a:gd name="adj2" fmla="val 5098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09385" y="1228130"/>
            <a:ext cx="39853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ｘ＋２ｙ＝４７　・・・①</a:t>
            </a:r>
            <a:endParaRPr lang="en-US" altLang="ja-JP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1115616" y="2059107"/>
            <a:ext cx="36695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ｘ＋ｙ＝３５　・・・②</a:t>
            </a:r>
            <a:endParaRPr lang="en-US" altLang="ja-JP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8758" y="1520518"/>
            <a:ext cx="274947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連立方程式</a:t>
            </a:r>
            <a:endParaRPr kumimoji="1" lang="ja-JP" altLang="en-US" sz="4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48290" y="3645024"/>
            <a:ext cx="305724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連立方程式の解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48289" y="4914608"/>
            <a:ext cx="323999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連立方程式を解く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0224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537</Words>
  <Application>Microsoft Office PowerPoint</Application>
  <PresentationFormat>画面に合わせる (4:3)</PresentationFormat>
  <Paragraphs>155</Paragraphs>
  <Slides>8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連立方程式</vt:lpstr>
      <vt:lpstr>ある池に鶴と亀がいました。頭の数を数えると全部で３５、足の数を数えると全部で９４でした。鶴と亀はそれぞれ何匹いるでしょうか?</vt:lpstr>
      <vt:lpstr>ある池に鶴と亀がいました。頭の数を数えると全部で３５、足の数を数えると全部で９４でした。鶴と亀はそれぞれ何匹いるでしょうか?</vt:lpstr>
      <vt:lpstr>ある池に鶴と亀がいました。頭の数を数えると全部で３５、足の数を数えると全部で９４でした。鶴と亀はそれぞれ何匹いるでしょうか?</vt:lpstr>
      <vt:lpstr>ある池に鶴と亀がいました。頭の数を数えると全部で３５、足の数を数えると全部で９４でした。鶴と亀はそれぞれ何匹いるでしょうか?</vt:lpstr>
      <vt:lpstr>PowerPoint プレゼンテーション</vt:lpstr>
      <vt:lpstr>PowerPoint プレゼンテーション</vt:lpstr>
      <vt:lpstr>これまでに調べたことから・・・２つの二元一次方程式の組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連立方程式</dc:title>
  <dc:creator>kajukun</dc:creator>
  <cp:lastModifiedBy>kajukun</cp:lastModifiedBy>
  <cp:revision>15</cp:revision>
  <cp:lastPrinted>2015-05-17T20:50:50Z</cp:lastPrinted>
  <dcterms:created xsi:type="dcterms:W3CDTF">2015-05-17T11:40:10Z</dcterms:created>
  <dcterms:modified xsi:type="dcterms:W3CDTF">2015-05-17T21:33:26Z</dcterms:modified>
</cp:coreProperties>
</file>