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74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B2CE7-01FA-4F20-B734-7386815F7803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E5A1-4F47-422F-937A-8970DD9D8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48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5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8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6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06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00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28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2743-D6EF-4615-BC14-A92BA858440C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frm=1&amp;source=images&amp;cd=&amp;cad=rja&amp;docid=7oWH5_WMwG9dgM&amp;tbnid=L3Y7sUArmcvMJM:&amp;ved=0CAUQjRw&amp;url=http://www.auncle.com/illust/ill2_o21.html&amp;ei=mtuvUvzQPISckQXn7YGgBw&amp;psig=AFQjCNHvnozAXs-2Wk8xf17bEDdBxyil9w&amp;ust=138734300576510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６章　円の性質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円の性質の利用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3140968"/>
            <a:ext cx="7272808" cy="194421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「円の性質を利用して問題を解決することができる。」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472608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https://encrypted-tbn0.gstatic.com/images?q=tbn:ANd9GcTKwuvOlPvpS4DeH83ifKGe9CwaEL3FhJQ-7nL5Be6K56FP_IU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54" b="20852"/>
          <a:stretch/>
        </p:blipFill>
        <p:spPr bwMode="auto">
          <a:xfrm>
            <a:off x="-8967" y="764704"/>
            <a:ext cx="9219994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53052" y="1988840"/>
            <a:ext cx="7579832" cy="381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　　宝の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ありか</a:t>
            </a:r>
            <a:endParaRPr kumimoji="1" lang="en-US" altLang="ja-JP" sz="3200" dirty="0" smtClean="0">
              <a:ea typeface="ＤＦ平成明朝体W7" panose="02010609000101010101" pitchFamily="1" charset="-128"/>
            </a:endParaRPr>
          </a:p>
          <a:p>
            <a:endParaRPr kumimoji="1" lang="en-US" altLang="ja-JP" sz="3200" dirty="0" smtClean="0">
              <a:ea typeface="ＤＦ平成明朝体W7" panose="02010609000101010101" pitchFamily="1" charset="-128"/>
            </a:endParaRPr>
          </a:p>
          <a:p>
            <a:r>
              <a:rPr kumimoji="1" lang="ja-JP" altLang="en-US" sz="3200" dirty="0" err="1" smtClean="0">
                <a:ea typeface="ＤＦ平成明朝体W7" panose="02010609000101010101" pitchFamily="1" charset="-128"/>
              </a:rPr>
              <a:t>つちのこ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森から山に向かってまっすぐ歩く。しばらく歩くと真横はるか遠くに湖が見える場所がある。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この場所から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直角に曲がり、湖に向かって歩く。しばらく歩くと、山とその場所とつちのこ森をつなぐ角度が</a:t>
            </a:r>
            <a:r>
              <a:rPr kumimoji="1" lang="en-US" altLang="ja-JP" sz="3200" dirty="0" smtClean="0">
                <a:ea typeface="ＤＦ平成明朝体W7" panose="02010609000101010101" pitchFamily="1" charset="-128"/>
              </a:rPr>
              <a:t>45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度になる場所がある。宝はここにある。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6230" y="332656"/>
            <a:ext cx="8229600" cy="562074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宝物を探せ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9353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 descr="http://www.auncle.com/illust/img/1/m7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042" y="-860311"/>
            <a:ext cx="10369152" cy="800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円/楕円 4"/>
          <p:cNvSpPr/>
          <p:nvPr/>
        </p:nvSpPr>
        <p:spPr>
          <a:xfrm flipH="1" flipV="1">
            <a:off x="2123728" y="342954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 flipH="1" flipV="1">
            <a:off x="5796136" y="105273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 flipH="1" flipV="1">
            <a:off x="6832359" y="328498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 flipH="1" flipV="1">
            <a:off x="2965203" y="225372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 flipH="1" flipV="1">
            <a:off x="2771800" y="544522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71053" y="639271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山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11815" y="2771636"/>
            <a:ext cx="12490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err="1" smtClean="0"/>
              <a:t>つちのこ</a:t>
            </a:r>
            <a:r>
              <a:rPr kumimoji="1" lang="ja-JP" altLang="en-US" dirty="0" smtClean="0"/>
              <a:t>森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91132" y="3475263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湖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97141" y="1810957"/>
            <a:ext cx="5950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Ｂ町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60963" y="5260558"/>
            <a:ext cx="5806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Ａ町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276222" y="907628"/>
            <a:ext cx="3680771" cy="362493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20" name="直線コネクタ 19"/>
          <p:cNvCxnSpPr>
            <a:stCxn id="7" idx="4"/>
          </p:cNvCxnSpPr>
          <p:nvPr/>
        </p:nvCxnSpPr>
        <p:spPr>
          <a:xfrm flipH="1" flipV="1">
            <a:off x="5179299" y="-315416"/>
            <a:ext cx="1675919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5" idx="6"/>
          </p:cNvCxnSpPr>
          <p:nvPr/>
        </p:nvCxnSpPr>
        <p:spPr>
          <a:xfrm flipH="1">
            <a:off x="2123728" y="548680"/>
            <a:ext cx="5937147" cy="29037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2339752" y="1075715"/>
            <a:ext cx="3479244" cy="1743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3312510" y="2331384"/>
            <a:ext cx="3542708" cy="9764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円弧 2060"/>
          <p:cNvSpPr/>
          <p:nvPr/>
        </p:nvSpPr>
        <p:spPr>
          <a:xfrm rot="1171202">
            <a:off x="2149478" y="271936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20934781">
            <a:off x="4362992" y="490217"/>
            <a:ext cx="4234976" cy="4228578"/>
          </a:xfrm>
          <a:prstGeom prst="arc">
            <a:avLst>
              <a:gd name="adj1" fmla="val 17724352"/>
              <a:gd name="adj2" fmla="val 196715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3812022">
            <a:off x="3346704" y="-1551210"/>
            <a:ext cx="4234976" cy="4228578"/>
          </a:xfrm>
          <a:prstGeom prst="arc">
            <a:avLst>
              <a:gd name="adj1" fmla="val 17724352"/>
              <a:gd name="adj2" fmla="val 190716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2" name="円弧 2061"/>
          <p:cNvSpPr/>
          <p:nvPr/>
        </p:nvSpPr>
        <p:spPr>
          <a:xfrm rot="14546744">
            <a:off x="5338936" y="640510"/>
            <a:ext cx="914400" cy="914400"/>
          </a:xfrm>
          <a:prstGeom prst="arc">
            <a:avLst>
              <a:gd name="adj1" fmla="val 9629690"/>
              <a:gd name="adj2" fmla="val 15516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14546744">
            <a:off x="4367148" y="1257344"/>
            <a:ext cx="914400" cy="914400"/>
          </a:xfrm>
          <a:prstGeom prst="arc">
            <a:avLst>
              <a:gd name="adj1" fmla="val 14975405"/>
              <a:gd name="adj2" fmla="val 198113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12076971">
            <a:off x="4175957" y="962879"/>
            <a:ext cx="914400" cy="914400"/>
          </a:xfrm>
          <a:prstGeom prst="arc">
            <a:avLst>
              <a:gd name="adj1" fmla="val 14975405"/>
              <a:gd name="adj2" fmla="val 198113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14546744">
            <a:off x="3112767" y="1987154"/>
            <a:ext cx="934374" cy="526923"/>
          </a:xfrm>
          <a:prstGeom prst="arc">
            <a:avLst>
              <a:gd name="adj1" fmla="val 14301562"/>
              <a:gd name="adj2" fmla="val 188554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3850687">
            <a:off x="1094650" y="319275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弧 59"/>
          <p:cNvSpPr/>
          <p:nvPr/>
        </p:nvSpPr>
        <p:spPr>
          <a:xfrm rot="14269623">
            <a:off x="4885657" y="1267728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/>
          <p:cNvCxnSpPr/>
          <p:nvPr/>
        </p:nvCxnSpPr>
        <p:spPr>
          <a:xfrm flipV="1">
            <a:off x="4783882" y="1695424"/>
            <a:ext cx="616837" cy="25202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16016" y="1487448"/>
            <a:ext cx="72008" cy="23582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6085699" y="1947329"/>
            <a:ext cx="238874" cy="6472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4" name="AutoShape 5" descr="data:image/jpeg;base64,/9j/4AAQSkZJRgABAQAAAQABAAD/2wCEAAkGBhQSERUUExQWFBUVFxQXFxcYFxcVFxgVGBQXFBQYFRcXHCYeFxojGhQUHy8gIycpLCwsFR4xNTAqNScrLCkBCQoKDgwOGg8PGSokHyQwLzAsKSwsLykvLiosNTUsLi0vLSksLyouLCk0LSkqLiwsLCosNSwsKSkqLywsNCkpLP/AABEIAOEA4QMBIgACEQEDEQH/xAAcAAACAgMBAQAAAAAAAAAAAAABAgADBAUGBwj/xABHEAABAwEEBgUIBwYFBQEAAAABAAIRAwQSITEFE0FRYXEGIoGRoQcycrGywdHwFDRCUpKz4SNic4Ki8TNDRHSTFSRTY4MW/8QAGgEBAAMBAQEAAAAAAAAAAAAAAAIDBAUBBv/EADERAAIBAgMHAgUDBQAAAAAAAAABAgMRBCExEjJBUXHB8GHRExSBkaEiQrEFM3Lh8f/aAAwDAQACEQMRAD8A9rf35fBGMNnYnDAiAgKxj4bI5ommclYkfUhAG5nxRDYQc5I55+ceSAshGVU7Lt24Sh/bfmEBYHhA1MJS44DJHVe/uQBc+Ci04lDV78VNWEBWRjHP4pnCdnzmFYApeCAVo4eKdLf5oX8f1QBNPEHciQkvThz8EC7idnw7UBbKUuwlJJnHco1h70A7ilY+fepBIhHV/FAIMePbHBWhDVhEBAB7J2wq6NKFbKhcgFbT45IimEA+ctyXWe7ZKAshRCeaiAW/hPHwQp9vf7kxpo6sIBlTWpnPwVyBcgEFPDxxR1amsU1mUIAhnyUQEmsxj5lFh37ygGLkpf8APiq2t8Pdgmc2dm5AWNKjigwchyTIDGY8yYCsJzHzknuYymQFQbwJy28EXMJ3Ji5EFALq0QxElVMrb0BcgXBVnI7wgDBOzHdjvQFl9C/uSkHZPuRDEBC8+KgfieSIppi1AVCYg9nrTEzlwKsSufCAVlOERT4ol2CV1RAG5xKiW/x8CogGJxwSlxnvyTavKMIU1aAVwy9+KAE/OGBlWhqKArxJ3KCngOCa+JjaoXcEBLnipcCU1OzmsDT+lfo1mrV7rnilSfUutGLi1pMcBhnsxKA57pz5RBYnChQYK9reLwZMMps+/WcMhuaMTwwnze2dNNJgmq+3imRjdbRpCi0bocJcOJMrWaP07QqNrVatoJtdaKpIDQ11QiSxweLzWt80CQA0CDmpo14q1BWeOq3/AAmHL+K4H7R+zuGOZw5lbFTUnbJL8/c3UqULZ5v8Hb9G/KdpJzb1exNrU8IfTd9HqOH3m0qx63e3gupsvlSsRIbWdUsjjstNN1If8mNP+pef1tPimwvcTA2DEknABo2kkgAcVqrWatoafpDzdP8AkMcRTaN1Qtxqu3z1dw2qunjpt3klYk8LF5ReZ73Y7cysy/Tex7T9pjg5vYWkhMHd2B+e0L5qsmiS6qfoV6i9ph1anUfRawjZLMXuG4DmQvQtF6Q0jQa27b21yBiLRRDmnk9jhUHaXLZ85SW87eehneHnwzPVDn87R+isYefauCs3lFtFPC0WEuG19lqNqj/iqXHjslbjR/lJsFVwb9IFF/8A464dZ38oqhoPYSr4VYT3WmUyhKOqOmISNpwZUZXBEjEHIjEHkVL85KwiNcCKrvnDI5oXsD85oC0lB74SY90HsRInYgCX5xsSg880zaf6qCnzQDqqs0nkrVEBSxmGeacsnPcmLkC9AS6d/gEEL/BRAE1Pf4IOefBAsk/O6Pgm1fz2QgIw8+6E6UN4lMgMd7TIVl04bU5KF8IBRTO/f4qPpAiDjz3bQeCa9igHzPagPm/p30Y+h2t9GAaR61MOaHC44ksicREOYYObJ2rSU6pb5pe30XXh+CpMdhXuflZ6OC0WPXNHXoS4kZ6oxf8AwkNf/Id68L55jA8xmubiE4v0NVN3RazSsvbfcx4Ze6smi685l1rutLSQHEjHMjctlprpIat3qChLbjnspBjQzAl0sLm3sIGOF4mVxukfPf8A/P4fBbsCDIkciR6lVOEIqLt54yam2zo7PpulSoywjVsEANIPICMyT3krct0W82R9ptFrfZyGueyjSuwwAEjWOIJqO3jAbFwD6YJkta45yRddIyIcyDKttFoe9lx1SpdkG66KrTBkA5PjhJVHwlfJ9bkpTk8jvdEaZc6jTdUweWMLtnWLQThsxV2lNOUwwCowVrxuspFrXF7oyAdgBGJJwAXEUdN1Bm1r/QdDvwVIPcSs3Q2laOuNS0lwzY2mXal4pxILXOgGXySA4SGt3QavgNO7X2L/AIitZF1GhWpP1lGq6xn/AMdlc5jP5w4lrz/KBwW86P8AlG0rfDaZpW2mDDn1GCiBGzWsIa48muO9c5XritUNOTqmk3zIJcJltK83A4ReI4Ccyugs2kA0ANgACABgANwAyWj5qpTVr5kXShPRHdWXyllv1qxV6ePn0btqp8zq4qD8C32iOm9htRijaaTnfcLrlT/jfD/BeSWvTtRztVRN1wAL6hAIpg+aGg4OqGDAOAAk7AtFpax0GNL6w1hOb6k1KjjsEuxncBHYtFLGyeU1n6FMsKnnF5ep9KShfG9fMmiNM22k4fRa9ag0wG0g415JMAat95oOPmgHNetdAfKQ61VPotqa2naIdcc0Frat0dcXTiyo2CS2SCASMoW+NSMsjLKlKOp6CX9qGsQa096LWe9WFYC/A84Qv5HccU4YPejCArqY5cfiPUiGGI+ZTXlC6EBMVENZwPcogC2pJhAvOOGSq1ZnE57VbdM4IBb/AMwo4Y/rEJhT4o6sICsH494RImfgrUAUAurxw7lG08t6JqBC/wDMoAOoAiCJBBBBxEHAgjcvnDpr0eNitlSl9iZYd9N0mme4Fh40zvX0e5+O753rgfK70d19l17fOoXrx/8AS4guP8hDX8mv3qmtDbiThKzPnir1qp41GjsbE+ordLVWKzEVbrs2Xi70iY+K2q59bVI0Q5kUUWzsvRq0PF4U7rTkXkUweV8gnsVBM1ZE5ogkCASBuzH4TI8FlW/RdSiQKjS2cQcC1w/dcJBWISvU3wAraQGIAad7CaR7m9U9yvp22o3KpPCo2f66fvaq1F65X3lcLLQ2mhekGoDr9nbWL7990Nrt6xkENwcyGhrcjIaFg2N30o1qz6jadOy03FgfILjgBDZm84kATMDec8dzAcwg6yX3tccjg8Rm9glh7Rj/ACwrIuOb0YzMmy2+s17atItplpvMLgXOyIBIybnxKll0k9pFVsitQeKoxn9o03wZ2h2I5OIVrlVZbM59pY1gk1GvESAOoNZJLiAAG3zJ3KNOreV35YtklxPp+wW9tWlTqN82oxj2+i9t5vgVfrFynkxrmpomxndSDOym91MeDV1dzZyhdk5gGPnarEjWcU6Ax6057lZBwnEz4JyFJQC3ju9Sia8ogClvhK1wEjj+qUU/nt+CAZ1T57EzHJSwnw8EwCALljtmTslZKEIBDtwz+CAp8tisQvIAFvFa7Tmk6VGmRUF81AWikAC6oIhwg4BsHFxhonErmbd0hrNrEh+DSQBsjiFSwB73VKmNR8Eg44ZtBnYJkN80TMSSsEsdHNJZk9g860t5OLRSLXgMGtBusLzehrnXBeLQHO1dzOCc4zATQPRlwqP+k0HQGS2SQ0vvAASww6QTgDsXqttstZ9AjY0mAeqQCCDdnCJGW6VzQpC4YeDLmxAd5w+7IE4e7esFWcttLZavzJTq7FNy5Gwo9E9SA5rGBsAk0mtaZP2b2LzEZzjs3pukWgqZDKlF0EsALajgCSMJDnHrE92GCz7Bbf2bqb2uuubdIxECPvbCsRzadIyC4udHmw5x2S50THCYGQAVlV01Gy/4UUXOT2np6nOt6OvrjUPbDahEPwIY/wCy+QewjaDvhZ1r0W2wHUUgyAAXOLWOdUJxl8gwMYDdgC6ElrrpJyIOIxGOwgyFzdvs7mm9VNxuV50kGB1Q0iZJAw4BZWpySpUk3JvKxrT5nL9LNGUzRFoYxtNweKdRrRDHXmuc17W5NPVIIGGRXIr07S/R99qsjm0hcFEiqS89Ws4gtgOGAIGQJEbc5Hm7rE8Ouljr0gXYMyZgRnsPctk8NWoJKss/ORKM1LQpTU84yvQJ3OBlh78O1NaLK+mbr2uY7c5pae44qoiVWnZkzKDpE+G47R3rGrNmpS5v/Ld+iuY+cfvZ+mPO7xDu9Y9WpFSfuU3uPbAHsuXtONp2Lb3R9BeSdsaJss7RUI5Or1HDwK601AtF0NsWp0fZaZEFlCjPpXGl08ZJW7gxC7ZzBr/eldUwBRFPfw71BT8EBA7HmEjxj3fAqzVhSRlggKtRy8UU+sCiAZRrpyQfMYKmk0zG5AW6xAVOQ9al05cUQw7/AAQC3t892CAO/wCTKfVougDxQFRynIA7+GcrQW/TxqD/ALd0scI1gIbMGOoXYEYHEZ5jYVwWlvKcy3EsaRSpSQynVcKIqwYvVHGbzc4YMPvTk3o7PbWujAtEAA4EEDLI4dkhYMVXlFWh9y1QyuY9SyOlxIDnQSGh2Z3YGd+XJXWEXjec0AzMic+IJgjhgsfSJDsRedG4XRPFzsuwE8E7NLGXS0GSSDMHHYcveuRpK5PgbivpSoyyhrG03uxkC+2BhkMyRjkdy1Nkq0n1C4ANdGHdsA808hBzV9K1SMG3nAzdbjjhEnsG5aduiajnyTTptE43nF14+b1m9UGdm6VfUxVWqkmlYgoo2X/QaWuD6jh1zMGrhO6CRHIGeAXT6QpWdtIFxZdi61sAtJEuwAxnPauWOhyS11R5qNYB1OtBMRJk5be5bCpbXMpFrIa2IgARw57Oa1UsRRpxtsu544tswrRpRjWXgCRAMw4NMgTG/EjAkHHIBZVmstWtZ9Y1pMtJDbrWkxk0xjBAkcHNzxWL9Ka6mdawG8IN0SHAGZjB0SN6y9GdJw8GhTcAWsOx0wBdBMtEES3EnGBO9V4acHV23ly4ZnslkLVD22bUXmvqMJv3RDet1qYk3ZNwtmN6xNE2FzbLUovY1msxY4Xy8GftEFsCCYAIzMzJnVU6NWi8m8HkExDy15GAjEXXYNGEzhC3DKtR7A5pa0uEgEOaRiRDnMdgZB2FbK/9XqVITotRs3r47fgiqdmmc1pLosHM1T6hfBmmQ269pObW3iWuB+6SMYgznyZ6NB8ijVvvxIY6mWEwJhpBcJ4GF39qtpFWmx7A2qbpJEubvLmyA0xBxxxGW7ZV9HihNazj9kcalMZs23mzm3ftHLLHhsPKrfOyR0cPRdXV25er5HidPOPvRHpjze/FvaFm9GtGstdUUiX6yvaaNEMAwFBoLrQ55Izuh8ARnxXYaYsFmrMqVyIlzjeu3Bni+9LMsySSJ3kgJvIjohlS12m1HE0w1jAWkNJqgl1UA4tlrIjc4rTRppvXQy1G45HtrQNiZKwoubIhdAyiMqznghJxM5So2jjwTmmgKwOWe0qE/GI96suBMgFhRMogIgqw+ZHOESZb2IB7yXWbgkaNvzjjgjq8ct/j8lAWBV2o9R3I+pWNCWt5p5H1ID5wsFz/AKeGvY9zzjTeHSwNvEOY9hMZhxmCcc8F1XRuwN+hWciWE0aZJa4tk3BiQMD2hcrYfqVL0Xe25dl0Y+pWb+DS9gL56tJpOz/cdeMErdCx1Oo0yHB3pC478dOPZWq//YNDnCrRqANe9l8AVWyw3XHqEVO9q3tRcfSq3W2oaunUFStXbLsHMc2q665jgCRnlhlmo0qjlvZnlSmnojs9GdIaVSmPo5ZjJkG8SZMksN1wMzmDyWbTrio0Mqm9x2HrE+bgWkYZDYuE6M0g6yU7wDsauYB/zX5blmdGqNxlvgu1NlOtkY3bzHVatMby0tmP317PZd4pae9jNOmkkzqra9jIunLKA4Hsc4tA5ysmlUNRjTeIvScA07SPOLcThnAXF6J05X1YNZrX3+sGggXGuxazFt1xA24YlZmj+ndnaJc2pQbLhLmO1ZuuLT1m3mZg5wnwm9x/Yi6bSOhraJp1Gy038T1r7705HrGROAEEbFl2ayCm1okEAAFxIknbeMznsWqo2sPF+g5jmuxlrrue5zQWrFdWrh4vF4a7qk3GOwd1f8QScJnsUWmt5WIWZlabtrKRkO6+yMxxbObtxOAzxyTaD04x7IdDXCTwxM907dhJnYtlZbGxreoxsbCAHTxvGS7tK02k7FenqBrocabgAx5eBIDSIvTtzgY4KHr2PdS7Slqhr3PaYYLzTGRJaIBOBDt22Atc7S1SnT1loeaTDlSaSKlSfvOzx3COMBYtqtrLIwawirW85rBAa12V7AYn949m9cXpK216obaarf2VSo6kx5P2mgk3W7GS1wmcSCtdOdRQ2b5cvP4NUaklD4beROlGm32i6D1WB9MNpjzQL4AnYT4DZtn1DyN1mPq2806YpsmyhrcyA2k9suO1xiSd5Xj1syb6dP2wvWPIicbdzs3sVFswubv17FFeKsesISknET+iDZz2H5C6BjHLsJS6zGPmFGzEQoKXuQALjO3bkrGpdX8+CYNhAFRRRAKGKQBuVb+/L4I93YgHDwgH8MEufhsjmiaZyQENTPYcUlofgY3H1K0Mz4parYaeR9SA+cbD9Spei723LsujH1GzfwaXsBcbYfqVL0Xe25dl0Y+o2b+DS9gL5yvuv/J9ztR/b09jMqLjdlb/AHFo/MK7KouN2Vv9xaPzCqqXsS4mX0VP/aU/SqfnPWs0dbn030rOSWijUrmuL11tajWdOscJGsaWyDnBC2XRb6oznV/NerdJaKpVrutY190yJ9WGY4HBW7ezUlfm+/uZ5U9uKNd0fqTQABvNY57GO+9Ta4tY7uAHYk0ZUY2zPv0tZf1wY4OuupvFeriMYgyJ5ZELa3QIAEAYADAAcAtPY/qw9Ot+fUSMtpt82u5YoftfL2MfQbYs9IjB1wYtlp7xBW3oaer08ql7g8Xv6hDu8larQv1al6AV1RJTkpuz4kUk4o3Nl6evDnh1CWtuX3MqNB60x1XXZy+8Stfprp6TTqiyUnNe1ri+o9hljQAcoknEZ9USDJkLH0DXNOvVqNDXFmqN14lpBZUaQd2BzWhtlrc0W4NhjavnNaMA0ND2saTk2YkRjdGQC1Ukm9Fw7FE4WzSMi32sw973SYJJO07PcszS+k2VNHWSz5No06T3R967ed3lzu9aTSzjepdUlt+XRvA6s8J9SudTvROW7L1/p7zCMf0qTfG5KX6pWMCzUS2jTB++wxuBqAgdy9l8hwxt3pWf2Ki8ltuTf4lP2wvWvIb51t9KzexUW3DS2nfqV1laFuh6rCKpGPHtjgrWreYiOMBBr5EoPbO2ElGlCAa8eGKjMd6LafgiKYQFF3j61FkqIBQxEBJeMTx8MkKfb3+5AWpX1I7UyprUzn4ICxzlVXebp5HjsMJxTww54pazOq6dx8AgPnCw1R9DpCRN12EifOdsXa9GPqVm/g0vYC4fR2mw2wiz32AVIeWvaWvDplrqZdEy0Nyn3LuOjP1KzfwaXsBfO4hWi+p16cm7dDMqLjdlb/cWj8wrsqi40AltoIa4hlorl5DSWtBqmLxAhuW1U0fYtuk8zK6LfVGc6v5r1nvWB0W+qM51fzXrPevKv9yXVkY7qMd601j+rD06359Rbl601j+rD06359RWU9Pqu56t76exToX6tS9AK6oqdC/VqXoBXVF5U331IR3UJorz7Ryo+y9aDSH+q7fygt/orz7Ryo+y9aDSH+q7fygtuH3n0XY8nuL69zOKRydyRyyIGJbcm/xKftheteRCnjbZBGNlIkEYGm8gidhBmdsryTSEXROAv055XxK9c8ielHWh9vqk3i59mxi6IFN7RdGxoAAHJdTCX/nsZMQ8rHqerCICQvPioH4nkugYx5ULlVjEHsTEz4IAh85bv7JdZ7tkospwiKfFAGeaiFziVEBCzxR1YQLscEpcZ78kBZKhcq3DL34oAT84YGQgH1iSu6WGMZBHeE2JO5TV4DggPBLDaKTaNKz2iGVG0qbHUq7TTdeaxrXC7VAvYjZKpqiz0XRTrmznMinULWicr7DNNs/vASvfbVYKdVpZVY2o05te0Pb3OBCq0foahQZq6NKnSYcS1jGtaTvIAx7VzvkFtNqTtyN3zjas4o8TpaRtIEtqUbQ3e4at346UsP4QtSNI1aQrXmVqWtfVLyyKrCx7i4BxaCZF443Rmva9I+TqwViXGztpvP26JNB87yaRbe7ZXKab8mVWkw1LJWfXu46ircLnDaKdZobDt18GciRmq3g5R0s/x/oksRCW8mvyvc4zoja2OszGNe0uBqS2ReE1HkS3MYEHFbWotE8UK+Dmsc8ZtcAKjCMw5p6zCDsS/Q3M/wAOtUZ+6461vdUkjsIWCcFKTej9fOxqSaWWfnnE271pLI8fRhwfWnOBNeoBJyEnKc1Z9Prt85lOqN7Cabvwvlv9QWNYdPmhQfTJdR1msbUbUYSxzXVHub1h1ZAfv7FKFOSXPNdyLk0/cOhfq1L0Arqix9BuBs1KDMNAznvWRUVdTffUR3UJorz7Ryo+y9aDSH+q7fyguh0LSc+rXYxrnucKMNaJJhtQnwWktFjc9tucIApNl943YlraYbETeLiRH7pyhbaGUn9OxCpJbC+vcyHKi0VwwS4/EncBtKlqtV03QLzzk0bt7j9kcVm9Fuh1o0hWLaUG7hUrOB1VEZlrR9p8fZGJ2kBQo0XM8nNRNBaKt4/tCGjMMJ45vPOOHNe0+QvRFWnRtFZ7HMZXdSNIuEF7WNcC4NON3rCDt2YLseivQqzWCjq6bbzn/wCJUeAX1T+8fujGGjAd5O+c6PncutTpKBhnV2siCmmLUpfnGxKDzz2K4pLUr3wmVVZpPJAOXYJXVOxKxmGeacsnPcgBf4+CCa6d/gFEBNXlGEKasKGp70HPPggHDQikYefdCdALfExtUL+CpeDI4qy6cNqAhqdnNQzx7FBT444+KYs+f7ICsn3eBxRzOEZKwNUlAarSvRizWoDX0KVX02NLh6LvOb2FcxbvJBZzjQrV7Odjb2up/hrS7ucF3esCIKjKKlqiSk46M8e0j5MrfSk0zRtLf3SaFT8D7zP6wsSx+TrSNUE6mlQGwVqvWdwii14bzJ7F7XUdAVdKrOBVPy1O97F3zFS1rnz3pboLaaJLqtiqt/8AZQ/aDnNA3wPSaFpKdV0xTr3iM2VAHEc4uvHavp8AQN8++Ctbpfo1ZrW0ttFFlXAiXMF5uyWvi807iCCFGWGi/LnqxD4rsfPFg0jUove9zHBx1Za+i4EtLQ4TDoOIdlj2rV1arq764F46xwL3vBbmwTLcJdiYwgSu+095MbbZnuFKm61URi17XM1t3dUpki84b2zOcDJanox0Btdsr1KZpVLPSvN1tWqx1MtbcaHNptcJdUIB4DMnKao0XFuyLnUg0nf3MvoJ5Naltio4upWUmTU/zbQRnqyfNb++f5RtHuGjNG0rPRFGgwU6bMGtaIic+JJMkk4nNZNlsbKbGMY0NYxoa0DINaLrQOQACuhbYwUVkY5TcnmV490HsRInYrEusCkQFbT/AFRFPmiX9qBqIB1FWX4HnCF/I7jigLC6EC9I/HLj8fcpcMRv9aAbWcFEcVEAhpyfndHwTav57FGvkwoXnHDJAEM4lMqr8/oFHDH9YhAWEoXxvVYPx7wiQTPwhAPexQD5ntU1e5QU0BCer2Skae4e/FWCmEQEBVdx27cu8etWNTISgIQgxkTxQv4E7kXOwQBhQlVsdjj/AHKUdnbwKAuQecEWlB7JzQCsqyOKEmBjn71KVKEwpoBWdnfigN3ZlkOasDQigEa0otpx4+KJehrEAQwe9GEjHzt8FYgBeCDnQqa057lZBw24oA3+BURvHd6lEBTqzOJz2q26ZwTShrB8+CAAp8UTTCV1T57EzCgCoCo4rHbMnZKAvNQIX/mUDtwzQFPlsQBc/Hd2e9Cdh3n9ExZxRuBAVn1RtTQZ34JwIQLxvQCtpx70QwxBKdJVfAQBuIwq9ZI4xKjx4g+GKAsvJdYEo7OQUgnf279iAa/uCGs/uoWJmsjuhAIXYDf8FL+IPMFWBqiAre2fmNv6o3NncnlA1AgA1nFOlv570rqmAKAchRKHY8wkfn3fAoC28oqdTy8UUA9PLv8AWqmZjs9RRUQBqZ93vVqKiABVZ8/sUUQFiKiiAiiiiArq+4qU9vNRRAWLHtOxRRASjkeSZmfYiogHp5IqKIAqKKICJamRUUQFFHLtCup5d/rUUQFb8+0eoKfdUUQCvyH83rVlHJRRAWKKKID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76" name="Picture 7" descr="C:\Users\teacher\AppData\Local\Microsoft\Windows\Temporary Internet Files\Content.IE5\P3FATBQR\MC90033618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24" y="2608039"/>
            <a:ext cx="449395" cy="42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64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61" grpId="0" animBg="1"/>
      <p:bldP spid="48" grpId="0" animBg="1"/>
      <p:bldP spid="49" grpId="0" animBg="1"/>
      <p:bldP spid="2062" grpId="0" animBg="1"/>
      <p:bldP spid="53" grpId="0" animBg="1"/>
      <p:bldP spid="54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31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６章　円の性質 円の性質の利用</vt:lpstr>
      <vt:lpstr>宝物を探せ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６章　円の性質 円周角と中心角</dc:title>
  <dc:creator>teacher</dc:creator>
  <cp:lastModifiedBy>teacher</cp:lastModifiedBy>
  <cp:revision>50</cp:revision>
  <dcterms:created xsi:type="dcterms:W3CDTF">2013-12-09T02:47:08Z</dcterms:created>
  <dcterms:modified xsi:type="dcterms:W3CDTF">2013-12-17T22:21:24Z</dcterms:modified>
</cp:coreProperties>
</file>