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7085C-AF11-4515-88DD-BE3CC22E1216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DC36F-5412-40A0-9504-B3413C2D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2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DC36F-5412-40A0-9504-B3413C2DB5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84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2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1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8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29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51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94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5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7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4FB9-C079-4C8C-9022-791CA873B439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71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jp/url?sa=i&amp;rct=j&amp;q=&amp;esrc=s&amp;frm=1&amp;source=images&amp;cd=&amp;cad=rja&amp;docid=dhkXaQteUwA4LM&amp;tbnid=J9glb78JSaz1EM:&amp;ved=0CAUQjRw&amp;url=http://blog.livedoor.jp/nanakamado520/archives/822324.html&amp;ei=ZNrlUtbaE4WpkQW2y4B4&amp;bvm=bv.59930103,d.dGI&amp;psig=AFQjCNFb9aT2hd2A2jcYstXQbl5iWer0vw&amp;ust=13908682489181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三平方の定理の空間図形への利用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三平方の定理を用いて身の回りの問題を解決することができる。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積善山の山頂から見渡せる範囲を調べよう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80112" y="1258347"/>
            <a:ext cx="3312368" cy="50867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積善山の高さは約　　　　</a:t>
            </a:r>
            <a:r>
              <a:rPr kumimoji="1" lang="en-US" altLang="ja-JP" dirty="0" smtClean="0"/>
              <a:t>m</a:t>
            </a:r>
            <a:r>
              <a:rPr kumimoji="1" lang="ja-JP" altLang="en-US" dirty="0" smtClean="0"/>
              <a:t>です。では、頂上からはどの程度の範囲を見渡すことができるのでしょう。</a:t>
            </a:r>
            <a:endParaRPr kumimoji="1" lang="ja-JP" altLang="en-US" dirty="0"/>
          </a:p>
        </p:txBody>
      </p:sp>
      <p:pic>
        <p:nvPicPr>
          <p:cNvPr id="1029" name="Picture 5" descr="http://livedoor.blogimg.jp/nanakamado520/imgs/d/5/d5e1af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" y="1268760"/>
            <a:ext cx="547260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939817" y="2564904"/>
            <a:ext cx="0" cy="1944216"/>
          </a:xfrm>
          <a:prstGeom prst="line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936231" y="330617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約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370m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44208" y="1772816"/>
            <a:ext cx="1026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３７０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%A5%EC%A5%DD%A1%BC%A5%C8%CD%D1%20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" y="12438"/>
            <a:ext cx="9127412" cy="68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179929"/>
            <a:ext cx="337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積善山からの眺め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6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考え方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04248" y="726550"/>
            <a:ext cx="2232248" cy="132774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二等辺三角形 11"/>
          <p:cNvSpPr/>
          <p:nvPr/>
        </p:nvSpPr>
        <p:spPr>
          <a:xfrm>
            <a:off x="4400777" y="1278742"/>
            <a:ext cx="684076" cy="33833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728369" y="1617078"/>
            <a:ext cx="7848872" cy="771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742815" y="1631570"/>
            <a:ext cx="0" cy="3873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12" idx="0"/>
          </p:cNvCxnSpPr>
          <p:nvPr/>
        </p:nvCxnSpPr>
        <p:spPr>
          <a:xfrm flipH="1">
            <a:off x="620865" y="1278742"/>
            <a:ext cx="4121950" cy="1562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213531" y="1844433"/>
            <a:ext cx="1529284" cy="36610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リーフォーム 29"/>
          <p:cNvSpPr/>
          <p:nvPr/>
        </p:nvSpPr>
        <p:spPr>
          <a:xfrm>
            <a:off x="4728631" y="1631570"/>
            <a:ext cx="356222" cy="1688123"/>
          </a:xfrm>
          <a:custGeom>
            <a:avLst/>
            <a:gdLst>
              <a:gd name="connsiteX0" fmla="*/ 0 w 534572"/>
              <a:gd name="connsiteY0" fmla="*/ 0 h 1688123"/>
              <a:gd name="connsiteX1" fmla="*/ 365760 w 534572"/>
              <a:gd name="connsiteY1" fmla="*/ 633046 h 1688123"/>
              <a:gd name="connsiteX2" fmla="*/ 534572 w 534572"/>
              <a:gd name="connsiteY2" fmla="*/ 1688123 h 1688123"/>
              <a:gd name="connsiteX3" fmla="*/ 534572 w 534572"/>
              <a:gd name="connsiteY3" fmla="*/ 1688123 h 16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572" h="1688123">
                <a:moveTo>
                  <a:pt x="0" y="0"/>
                </a:moveTo>
                <a:cubicBezTo>
                  <a:pt x="138332" y="175846"/>
                  <a:pt x="276665" y="351692"/>
                  <a:pt x="365760" y="633046"/>
                </a:cubicBezTo>
                <a:cubicBezTo>
                  <a:pt x="454855" y="914400"/>
                  <a:pt x="534572" y="1688123"/>
                  <a:pt x="534572" y="1688123"/>
                </a:cubicBezTo>
                <a:lnTo>
                  <a:pt x="534572" y="168812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4728631" y="3861155"/>
            <a:ext cx="356222" cy="1610895"/>
          </a:xfrm>
          <a:custGeom>
            <a:avLst/>
            <a:gdLst>
              <a:gd name="connsiteX0" fmla="*/ 0 w 400664"/>
              <a:gd name="connsiteY0" fmla="*/ 1610895 h 1610895"/>
              <a:gd name="connsiteX1" fmla="*/ 323557 w 400664"/>
              <a:gd name="connsiteY1" fmla="*/ 1048188 h 1610895"/>
              <a:gd name="connsiteX2" fmla="*/ 393896 w 400664"/>
              <a:gd name="connsiteY2" fmla="*/ 105652 h 1610895"/>
              <a:gd name="connsiteX3" fmla="*/ 393896 w 400664"/>
              <a:gd name="connsiteY3" fmla="*/ 63449 h 16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664" h="1610895">
                <a:moveTo>
                  <a:pt x="0" y="1610895"/>
                </a:moveTo>
                <a:cubicBezTo>
                  <a:pt x="128954" y="1454978"/>
                  <a:pt x="257908" y="1299062"/>
                  <a:pt x="323557" y="1048188"/>
                </a:cubicBezTo>
                <a:cubicBezTo>
                  <a:pt x="389206" y="797314"/>
                  <a:pt x="382173" y="269775"/>
                  <a:pt x="393896" y="105652"/>
                </a:cubicBezTo>
                <a:cubicBezTo>
                  <a:pt x="405619" y="-58471"/>
                  <a:pt x="399757" y="2489"/>
                  <a:pt x="393896" y="6344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06742" y="323322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6378</a:t>
            </a:r>
            <a:r>
              <a:rPr kumimoji="1" lang="ja-JP" altLang="en-US" sz="3600" dirty="0" smtClean="0"/>
              <a:t>㎞</a:t>
            </a:r>
            <a:endParaRPr kumimoji="1" lang="ja-JP" altLang="en-US" sz="3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99073" y="1124744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370m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76437" y="326179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地球</a:t>
            </a:r>
            <a:endParaRPr kumimoji="1" lang="ja-JP" altLang="en-US" sz="3200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4742815" y="1296259"/>
            <a:ext cx="0" cy="320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725" y="634678"/>
            <a:ext cx="8229600" cy="1143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725" y="1960240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6613" r="10112" b="9274"/>
          <a:stretch/>
        </p:blipFill>
        <p:spPr bwMode="auto">
          <a:xfrm>
            <a:off x="30023" y="806108"/>
            <a:ext cx="9226795" cy="539360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4" name="二等辺三角形 3"/>
          <p:cNvSpPr/>
          <p:nvPr/>
        </p:nvSpPr>
        <p:spPr>
          <a:xfrm>
            <a:off x="5583420" y="3413956"/>
            <a:ext cx="72008" cy="828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00695" y="289073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積善山</a:t>
            </a:r>
            <a:endParaRPr kumimoji="1" lang="ja-JP" altLang="en-US" sz="2800" dirty="0"/>
          </a:p>
        </p:txBody>
      </p:sp>
      <p:sp>
        <p:nvSpPr>
          <p:cNvPr id="11" name="円/楕円 10"/>
          <p:cNvSpPr/>
          <p:nvPr/>
        </p:nvSpPr>
        <p:spPr>
          <a:xfrm>
            <a:off x="2363285" y="476672"/>
            <a:ext cx="6264696" cy="6048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0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59</Words>
  <Application>Microsoft Office PowerPoint</Application>
  <PresentationFormat>画面に合わせる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三平方の定理の空間図形への利用2</vt:lpstr>
      <vt:lpstr>積善山の山頂から見渡せる範囲を調べよう</vt:lpstr>
      <vt:lpstr>PowerPoint プレゼンテーション</vt:lpstr>
      <vt:lpstr>考え方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三平方の定理の空間図形への利用2</dc:title>
  <dc:creator>teacher</dc:creator>
  <cp:lastModifiedBy>teacher</cp:lastModifiedBy>
  <cp:revision>23</cp:revision>
  <dcterms:created xsi:type="dcterms:W3CDTF">2014-01-27T03:53:06Z</dcterms:created>
  <dcterms:modified xsi:type="dcterms:W3CDTF">2014-01-28T03:43:45Z</dcterms:modified>
</cp:coreProperties>
</file>