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4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67A3-FB9A-4168-98AE-A6F16E74E81D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28DE-E86B-4B0D-BEE6-F6A31F67C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6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67A3-FB9A-4168-98AE-A6F16E74E81D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28DE-E86B-4B0D-BEE6-F6A31F67C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36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67A3-FB9A-4168-98AE-A6F16E74E81D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28DE-E86B-4B0D-BEE6-F6A31F67C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56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67A3-FB9A-4168-98AE-A6F16E74E81D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28DE-E86B-4B0D-BEE6-F6A31F67C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00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67A3-FB9A-4168-98AE-A6F16E74E81D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28DE-E86B-4B0D-BEE6-F6A31F67C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566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67A3-FB9A-4168-98AE-A6F16E74E81D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28DE-E86B-4B0D-BEE6-F6A31F67C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43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67A3-FB9A-4168-98AE-A6F16E74E81D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28DE-E86B-4B0D-BEE6-F6A31F67C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407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67A3-FB9A-4168-98AE-A6F16E74E81D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28DE-E86B-4B0D-BEE6-F6A31F67C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30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67A3-FB9A-4168-98AE-A6F16E74E81D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28DE-E86B-4B0D-BEE6-F6A31F67C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84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67A3-FB9A-4168-98AE-A6F16E74E81D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28DE-E86B-4B0D-BEE6-F6A31F67C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27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67A3-FB9A-4168-98AE-A6F16E74E81D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628DE-E86B-4B0D-BEE6-F6A31F67C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351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367A3-FB9A-4168-98AE-A6F16E74E81D}" type="datetimeFigureOut">
              <a:rPr kumimoji="1" lang="ja-JP" altLang="en-US" smtClean="0"/>
              <a:t>2016/5/12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628DE-E86B-4B0D-BEE6-F6A31F67C6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50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7200" dirty="0" smtClean="0"/>
              <a:t>素数ゼミ</a:t>
            </a:r>
            <a:endParaRPr kumimoji="1" lang="ja-JP" altLang="en-US" sz="7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9512" y="3429000"/>
            <a:ext cx="5482952" cy="298168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400" dirty="0" smtClean="0">
                <a:solidFill>
                  <a:schemeClr val="tx1"/>
                </a:solidFill>
              </a:rPr>
              <a:t>素数ゼミ・・・北部アメリカで</a:t>
            </a:r>
            <a:r>
              <a:rPr kumimoji="1" lang="en-US" altLang="ja-JP" sz="4400" dirty="0" smtClean="0">
                <a:solidFill>
                  <a:schemeClr val="tx1"/>
                </a:solidFill>
              </a:rPr>
              <a:t>17</a:t>
            </a:r>
            <a:r>
              <a:rPr kumimoji="1" lang="ja-JP" altLang="en-US" sz="4400" dirty="0" smtClean="0">
                <a:solidFill>
                  <a:schemeClr val="tx1"/>
                </a:solidFill>
              </a:rPr>
              <a:t>年と</a:t>
            </a:r>
            <a:r>
              <a:rPr kumimoji="1" lang="en-US" altLang="ja-JP" sz="4400" dirty="0" smtClean="0">
                <a:solidFill>
                  <a:schemeClr val="tx1"/>
                </a:solidFill>
              </a:rPr>
              <a:t>13</a:t>
            </a:r>
            <a:r>
              <a:rPr kumimoji="1" lang="ja-JP" altLang="en-US" sz="4400" dirty="0" smtClean="0">
                <a:solidFill>
                  <a:schemeClr val="tx1"/>
                </a:solidFill>
              </a:rPr>
              <a:t>年の周期で大量発生するセミのこと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eacher\AppData\Local\Microsoft\Windows\Temporary Internet Files\Content.IE5\EJDYMF9W\MC9002282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4283968" cy="449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851432" cy="691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8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97" y="476672"/>
            <a:ext cx="6099501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5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87"/>
          <a:stretch/>
        </p:blipFill>
        <p:spPr bwMode="auto">
          <a:xfrm>
            <a:off x="2187635" y="0"/>
            <a:ext cx="4669582" cy="681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46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66"/>
          <a:stretch/>
        </p:blipFill>
        <p:spPr bwMode="auto">
          <a:xfrm>
            <a:off x="1331640" y="260648"/>
            <a:ext cx="658229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8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667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en-US" altLang="ja-JP" dirty="0" smtClean="0"/>
              <a:t>13</a:t>
            </a:r>
            <a:r>
              <a:rPr kumimoji="1" lang="ja-JP" altLang="en-US" dirty="0" smtClean="0"/>
              <a:t>年ゼミと</a:t>
            </a:r>
            <a:r>
              <a:rPr kumimoji="1" lang="en-US" altLang="ja-JP" dirty="0" smtClean="0"/>
              <a:t>17</a:t>
            </a:r>
            <a:r>
              <a:rPr kumimoji="1" lang="ja-JP" altLang="en-US" dirty="0" smtClean="0"/>
              <a:t>年ゼミが生き残った理由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169368"/>
            <a:ext cx="8928992" cy="56886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1" lang="ja-JP" altLang="en-US" sz="4400" dirty="0" smtClean="0"/>
              <a:t>以前</a:t>
            </a:r>
            <a:r>
              <a:rPr kumimoji="1" lang="en-US" altLang="ja-JP" sz="4400" dirty="0" smtClean="0"/>
              <a:t>15</a:t>
            </a:r>
            <a:r>
              <a:rPr kumimoji="1" lang="ja-JP" altLang="en-US" sz="4400" dirty="0" smtClean="0"/>
              <a:t>年ゼミと</a:t>
            </a:r>
            <a:r>
              <a:rPr kumimoji="1" lang="en-US" altLang="ja-JP" sz="4400" dirty="0" smtClean="0"/>
              <a:t>12</a:t>
            </a:r>
            <a:r>
              <a:rPr kumimoji="1" lang="ja-JP" altLang="en-US" sz="4400" dirty="0" smtClean="0"/>
              <a:t>年ゼミもいたのだが絶滅した。にもかかわらず</a:t>
            </a:r>
            <a:r>
              <a:rPr kumimoji="1" lang="en-US" altLang="ja-JP" sz="4400" dirty="0" smtClean="0"/>
              <a:t>13</a:t>
            </a:r>
            <a:r>
              <a:rPr kumimoji="1" lang="ja-JP" altLang="en-US" sz="4400" dirty="0" smtClean="0"/>
              <a:t>年ゼミと</a:t>
            </a:r>
            <a:r>
              <a:rPr kumimoji="1" lang="en-US" altLang="ja-JP" sz="4400" dirty="0" smtClean="0"/>
              <a:t>17</a:t>
            </a:r>
            <a:r>
              <a:rPr kumimoji="1" lang="ja-JP" altLang="en-US" sz="4400" dirty="0" smtClean="0"/>
              <a:t>年ゼミが生き残ったのは・・・</a:t>
            </a:r>
            <a:endParaRPr kumimoji="1" lang="en-US" altLang="ja-JP" sz="4400" dirty="0" smtClean="0"/>
          </a:p>
          <a:p>
            <a:r>
              <a:rPr kumimoji="1" lang="ja-JP" altLang="en-US" sz="4400" dirty="0" smtClean="0"/>
              <a:t>前者</a:t>
            </a:r>
            <a:r>
              <a:rPr kumimoji="1" lang="ja-JP" altLang="en-US" sz="4400" dirty="0" smtClean="0"/>
              <a:t>は同時に発生する周期が</a:t>
            </a:r>
            <a:r>
              <a:rPr kumimoji="1" lang="en-US" altLang="ja-JP" sz="4400" dirty="0" smtClean="0"/>
              <a:t>60</a:t>
            </a:r>
            <a:r>
              <a:rPr kumimoji="1" lang="ja-JP" altLang="en-US" sz="4400" dirty="0" smtClean="0"/>
              <a:t>年、同時に発生し、違う種の交雑により周期が狂い、絶滅に向かった。後者の同時発生の周期は</a:t>
            </a:r>
            <a:r>
              <a:rPr kumimoji="1" lang="en-US" altLang="ja-JP" sz="4400" dirty="0" smtClean="0"/>
              <a:t>221</a:t>
            </a:r>
            <a:r>
              <a:rPr kumimoji="1" lang="ja-JP" altLang="en-US" sz="4400" dirty="0" smtClean="0"/>
              <a:t>年であることによると考えられる。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78918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71" y="692696"/>
            <a:ext cx="3550717" cy="519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692697"/>
            <a:ext cx="3455337" cy="519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6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エラトステネスのふるい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867010"/>
              </p:ext>
            </p:extLst>
          </p:nvPr>
        </p:nvGraphicFramePr>
        <p:xfrm>
          <a:off x="179510" y="908720"/>
          <a:ext cx="8784980" cy="5688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8498"/>
                <a:gridCol w="878498"/>
                <a:gridCol w="878498"/>
                <a:gridCol w="878498"/>
                <a:gridCol w="878498"/>
                <a:gridCol w="878498"/>
                <a:gridCol w="878498"/>
                <a:gridCol w="878498"/>
                <a:gridCol w="878498"/>
                <a:gridCol w="878498"/>
              </a:tblGrid>
              <a:tr h="5688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１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２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３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４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５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６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７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８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９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１０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5688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１１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１２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１３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１４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１５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１６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１７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１８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１９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２０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5688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２１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２２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２３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２４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２５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２６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２７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２８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２９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３０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5688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３１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３２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３３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３４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３５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３６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３７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３８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３９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４０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5688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４１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４２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４３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４４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４５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４６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４７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４８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４９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５０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5688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５１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５２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５３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５４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５５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５６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５７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５８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５９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６０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5688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６１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６２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６３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６４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６５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６６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６７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６８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６９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７０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5688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７１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７２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７３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７４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７５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７６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７７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７８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７９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８０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5688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８１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８２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８３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８４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８５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８６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８７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８８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８９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９０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5688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９１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９２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９３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９４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９５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９６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９７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９８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９９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100</a:t>
                      </a:r>
                      <a:endParaRPr kumimoji="1" lang="ja-JP" alt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円/楕円 5"/>
          <p:cNvSpPr/>
          <p:nvPr/>
        </p:nvSpPr>
        <p:spPr>
          <a:xfrm>
            <a:off x="2076981" y="892311"/>
            <a:ext cx="576064" cy="55436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>
            <a:endCxn id="6" idx="3"/>
          </p:cNvCxnSpPr>
          <p:nvPr/>
        </p:nvCxnSpPr>
        <p:spPr>
          <a:xfrm flipV="1">
            <a:off x="323528" y="1365487"/>
            <a:ext cx="1837816" cy="105540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323528" y="1052736"/>
            <a:ext cx="4862152" cy="309634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323528" y="1053658"/>
            <a:ext cx="7454440" cy="489562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2161344" y="2060848"/>
            <a:ext cx="6696744" cy="43920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4788024" y="3789040"/>
            <a:ext cx="4070064" cy="266383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7452320" y="5517232"/>
            <a:ext cx="1405768" cy="92189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H="1" flipV="1">
            <a:off x="389947" y="1013576"/>
            <a:ext cx="360040" cy="31182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円/楕円 29"/>
          <p:cNvSpPr/>
          <p:nvPr/>
        </p:nvSpPr>
        <p:spPr>
          <a:xfrm>
            <a:off x="1220275" y="892310"/>
            <a:ext cx="576064" cy="55436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/>
          <p:cNvCxnSpPr/>
          <p:nvPr/>
        </p:nvCxnSpPr>
        <p:spPr>
          <a:xfrm flipV="1">
            <a:off x="1508307" y="1446672"/>
            <a:ext cx="0" cy="499245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V="1">
            <a:off x="3275856" y="1013577"/>
            <a:ext cx="0" cy="542554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V="1">
            <a:off x="5004048" y="1108091"/>
            <a:ext cx="0" cy="542554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V="1">
            <a:off x="6732240" y="1076266"/>
            <a:ext cx="0" cy="542554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8532440" y="1013576"/>
            <a:ext cx="0" cy="542554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/楕円 38"/>
          <p:cNvSpPr/>
          <p:nvPr/>
        </p:nvSpPr>
        <p:spPr>
          <a:xfrm>
            <a:off x="3797509" y="899431"/>
            <a:ext cx="576064" cy="55436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/>
          <p:cNvCxnSpPr/>
          <p:nvPr/>
        </p:nvCxnSpPr>
        <p:spPr>
          <a:xfrm flipV="1">
            <a:off x="4117339" y="1460422"/>
            <a:ext cx="0" cy="499245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円/楕円 40"/>
          <p:cNvSpPr/>
          <p:nvPr/>
        </p:nvSpPr>
        <p:spPr>
          <a:xfrm>
            <a:off x="5580112" y="875624"/>
            <a:ext cx="576064" cy="55436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コネクタ 42"/>
          <p:cNvCxnSpPr/>
          <p:nvPr/>
        </p:nvCxnSpPr>
        <p:spPr>
          <a:xfrm flipH="1" flipV="1">
            <a:off x="389947" y="2124049"/>
            <a:ext cx="360040" cy="31182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H="1" flipV="1">
            <a:off x="5688124" y="4965042"/>
            <a:ext cx="360040" cy="31182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H="1" flipV="1">
            <a:off x="4824028" y="3837251"/>
            <a:ext cx="360040" cy="31182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3956972" y="2695953"/>
            <a:ext cx="360040" cy="31182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H="1" flipV="1">
            <a:off x="3093201" y="1581359"/>
            <a:ext cx="360040" cy="31182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H="1" flipV="1">
            <a:off x="3095836" y="5517232"/>
            <a:ext cx="360040" cy="31182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H="1" flipV="1">
            <a:off x="2184993" y="4437112"/>
            <a:ext cx="360040" cy="31182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H="1" flipV="1">
            <a:off x="1331967" y="3334863"/>
            <a:ext cx="360040" cy="31182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H="1" flipV="1">
            <a:off x="392002" y="6127296"/>
            <a:ext cx="360040" cy="31182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H="1" flipV="1">
            <a:off x="6552220" y="6127295"/>
            <a:ext cx="360040" cy="31182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H="1" flipV="1">
            <a:off x="7472733" y="3275177"/>
            <a:ext cx="360040" cy="31182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 flipV="1">
            <a:off x="8352420" y="4437112"/>
            <a:ext cx="360040" cy="31182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H="1" flipV="1">
            <a:off x="6564518" y="2124049"/>
            <a:ext cx="360040" cy="31182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5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  <p:bldP spid="39" grpId="0" animBg="1"/>
      <p:bldP spid="41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215</Words>
  <Application>Microsoft Office PowerPoint</Application>
  <PresentationFormat>画面に合わせる (4:3)</PresentationFormat>
  <Paragraphs>106</Paragraphs>
  <Slides>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​​テーマ</vt:lpstr>
      <vt:lpstr>素数ゼミ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13年ゼミと17年ゼミが生き残った理由</vt:lpstr>
      <vt:lpstr>PowerPoint プレゼンテーション</vt:lpstr>
      <vt:lpstr>エラトステネスのふるい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素数ゼミ</dc:title>
  <dc:creator>teacher</dc:creator>
  <cp:lastModifiedBy>teacher</cp:lastModifiedBy>
  <cp:revision>12</cp:revision>
  <dcterms:created xsi:type="dcterms:W3CDTF">2013-05-09T00:35:11Z</dcterms:created>
  <dcterms:modified xsi:type="dcterms:W3CDTF">2016-05-12T10:07:57Z</dcterms:modified>
</cp:coreProperties>
</file>